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61" r:id="rId4"/>
    <p:sldId id="260" r:id="rId5"/>
    <p:sldId id="262" r:id="rId6"/>
    <p:sldId id="263" r:id="rId7"/>
    <p:sldId id="266" r:id="rId8"/>
    <p:sldId id="264" r:id="rId9"/>
    <p:sldId id="267" r:id="rId10"/>
    <p:sldId id="265" r:id="rId11"/>
    <p:sldId id="268" r:id="rId12"/>
    <p:sldId id="269" r:id="rId13"/>
    <p:sldId id="270" r:id="rId14"/>
    <p:sldId id="272" r:id="rId15"/>
    <p:sldId id="273" r:id="rId16"/>
    <p:sldId id="271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j0yDywV5qOK4d5E8pm0WoUHTDS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41815F-9E50-4826-827C-38D60908249E}" v="3" dt="2022-10-14T22:43:38.0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2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yella Nieto" userId="bd08cabf6777eb25" providerId="LiveId" clId="{8041815F-9E50-4826-827C-38D60908249E}"/>
    <pc:docChg chg="custSel addSld modSld">
      <pc:chgData name="Danyella Nieto" userId="bd08cabf6777eb25" providerId="LiveId" clId="{8041815F-9E50-4826-827C-38D60908249E}" dt="2022-10-15T00:12:24.171" v="1014" actId="33524"/>
      <pc:docMkLst>
        <pc:docMk/>
      </pc:docMkLst>
      <pc:sldChg chg="modSp mod">
        <pc:chgData name="Danyella Nieto" userId="bd08cabf6777eb25" providerId="LiveId" clId="{8041815F-9E50-4826-827C-38D60908249E}" dt="2022-10-14T20:21:22.740" v="28" actId="1076"/>
        <pc:sldMkLst>
          <pc:docMk/>
          <pc:sldMk cId="0" sldId="260"/>
        </pc:sldMkLst>
        <pc:spChg chg="mod">
          <ac:chgData name="Danyella Nieto" userId="bd08cabf6777eb25" providerId="LiveId" clId="{8041815F-9E50-4826-827C-38D60908249E}" dt="2022-10-14T20:21:17.572" v="26" actId="20577"/>
          <ac:spMkLst>
            <pc:docMk/>
            <pc:sldMk cId="0" sldId="260"/>
            <ac:spMk id="261" creationId="{00000000-0000-0000-0000-000000000000}"/>
          </ac:spMkLst>
        </pc:spChg>
        <pc:picChg chg="mod">
          <ac:chgData name="Danyella Nieto" userId="bd08cabf6777eb25" providerId="LiveId" clId="{8041815F-9E50-4826-827C-38D60908249E}" dt="2022-10-14T20:21:22.740" v="28" actId="1076"/>
          <ac:picMkLst>
            <pc:docMk/>
            <pc:sldMk cId="0" sldId="260"/>
            <ac:picMk id="3" creationId="{BE20BBAE-8F20-7C35-6D70-B80B9243934E}"/>
          </ac:picMkLst>
        </pc:picChg>
      </pc:sldChg>
      <pc:sldChg chg="addSp delSp modSp new mod">
        <pc:chgData name="Danyella Nieto" userId="bd08cabf6777eb25" providerId="LiveId" clId="{8041815F-9E50-4826-827C-38D60908249E}" dt="2022-10-14T20:27:30.662" v="279" actId="1076"/>
        <pc:sldMkLst>
          <pc:docMk/>
          <pc:sldMk cId="2167742451" sldId="274"/>
        </pc:sldMkLst>
        <pc:spChg chg="mod">
          <ac:chgData name="Danyella Nieto" userId="bd08cabf6777eb25" providerId="LiveId" clId="{8041815F-9E50-4826-827C-38D60908249E}" dt="2022-10-14T20:25:06.856" v="53" actId="207"/>
          <ac:spMkLst>
            <pc:docMk/>
            <pc:sldMk cId="2167742451" sldId="274"/>
            <ac:spMk id="2" creationId="{A4D2DB52-67CE-C63F-BA46-9AD3A8B9B7AC}"/>
          </ac:spMkLst>
        </pc:spChg>
        <pc:spChg chg="mod">
          <ac:chgData name="Danyella Nieto" userId="bd08cabf6777eb25" providerId="LiveId" clId="{8041815F-9E50-4826-827C-38D60908249E}" dt="2022-10-14T20:26:40.929" v="275" actId="20577"/>
          <ac:spMkLst>
            <pc:docMk/>
            <pc:sldMk cId="2167742451" sldId="274"/>
            <ac:spMk id="3" creationId="{D7F7529E-F4D4-AFFE-84EC-10B7419BC849}"/>
          </ac:spMkLst>
        </pc:spChg>
        <pc:spChg chg="del">
          <ac:chgData name="Danyella Nieto" userId="bd08cabf6777eb25" providerId="LiveId" clId="{8041815F-9E50-4826-827C-38D60908249E}" dt="2022-10-14T20:26:46.726" v="276" actId="478"/>
          <ac:spMkLst>
            <pc:docMk/>
            <pc:sldMk cId="2167742451" sldId="274"/>
            <ac:spMk id="4" creationId="{768F36D5-5E37-8D02-0217-65868EC279E1}"/>
          </ac:spMkLst>
        </pc:spChg>
        <pc:picChg chg="add mod">
          <ac:chgData name="Danyella Nieto" userId="bd08cabf6777eb25" providerId="LiveId" clId="{8041815F-9E50-4826-827C-38D60908249E}" dt="2022-10-14T20:27:30.662" v="279" actId="1076"/>
          <ac:picMkLst>
            <pc:docMk/>
            <pc:sldMk cId="2167742451" sldId="274"/>
            <ac:picMk id="6" creationId="{7C93FBD4-1BEB-169E-A992-4FF4A38D0119}"/>
          </ac:picMkLst>
        </pc:picChg>
      </pc:sldChg>
      <pc:sldChg chg="modSp new mod">
        <pc:chgData name="Danyella Nieto" userId="bd08cabf6777eb25" providerId="LiveId" clId="{8041815F-9E50-4826-827C-38D60908249E}" dt="2022-10-14T20:32:24.714" v="323" actId="1076"/>
        <pc:sldMkLst>
          <pc:docMk/>
          <pc:sldMk cId="2301057284" sldId="275"/>
        </pc:sldMkLst>
        <pc:spChg chg="mod">
          <ac:chgData name="Danyella Nieto" userId="bd08cabf6777eb25" providerId="LiveId" clId="{8041815F-9E50-4826-827C-38D60908249E}" dt="2022-10-14T20:32:22.080" v="322" actId="1076"/>
          <ac:spMkLst>
            <pc:docMk/>
            <pc:sldMk cId="2301057284" sldId="275"/>
            <ac:spMk id="2" creationId="{EB8C066B-0389-6585-7204-CEB225253C94}"/>
          </ac:spMkLst>
        </pc:spChg>
        <pc:spChg chg="mod">
          <ac:chgData name="Danyella Nieto" userId="bd08cabf6777eb25" providerId="LiveId" clId="{8041815F-9E50-4826-827C-38D60908249E}" dt="2022-10-14T20:30:59.724" v="308" actId="207"/>
          <ac:spMkLst>
            <pc:docMk/>
            <pc:sldMk cId="2301057284" sldId="275"/>
            <ac:spMk id="3" creationId="{1E0738DD-1A5F-9279-5126-9B8E3762C3FB}"/>
          </ac:spMkLst>
        </pc:spChg>
        <pc:spChg chg="mod">
          <ac:chgData name="Danyella Nieto" userId="bd08cabf6777eb25" providerId="LiveId" clId="{8041815F-9E50-4826-827C-38D60908249E}" dt="2022-10-14T20:32:24.714" v="323" actId="1076"/>
          <ac:spMkLst>
            <pc:docMk/>
            <pc:sldMk cId="2301057284" sldId="275"/>
            <ac:spMk id="4" creationId="{1CC7798F-B181-DD55-71EE-8C5D9B865DA2}"/>
          </ac:spMkLst>
        </pc:spChg>
      </pc:sldChg>
      <pc:sldChg chg="addSp delSp modSp new mod">
        <pc:chgData name="Danyella Nieto" userId="bd08cabf6777eb25" providerId="LiveId" clId="{8041815F-9E50-4826-827C-38D60908249E}" dt="2022-10-14T20:33:31.168" v="332" actId="1076"/>
        <pc:sldMkLst>
          <pc:docMk/>
          <pc:sldMk cId="3679149216" sldId="276"/>
        </pc:sldMkLst>
        <pc:spChg chg="mod">
          <ac:chgData name="Danyella Nieto" userId="bd08cabf6777eb25" providerId="LiveId" clId="{8041815F-9E50-4826-827C-38D60908249E}" dt="2022-10-14T20:33:28.694" v="331" actId="1076"/>
          <ac:spMkLst>
            <pc:docMk/>
            <pc:sldMk cId="3679149216" sldId="276"/>
            <ac:spMk id="2" creationId="{4D19A347-B796-E1B3-7241-4265C78071B0}"/>
          </ac:spMkLst>
        </pc:spChg>
        <pc:spChg chg="del">
          <ac:chgData name="Danyella Nieto" userId="bd08cabf6777eb25" providerId="LiveId" clId="{8041815F-9E50-4826-827C-38D60908249E}" dt="2022-10-14T20:33:04.221" v="326"/>
          <ac:spMkLst>
            <pc:docMk/>
            <pc:sldMk cId="3679149216" sldId="276"/>
            <ac:spMk id="3" creationId="{E738999D-E8D0-7388-5532-166919E2EFFB}"/>
          </ac:spMkLst>
        </pc:spChg>
        <pc:spChg chg="del">
          <ac:chgData name="Danyella Nieto" userId="bd08cabf6777eb25" providerId="LiveId" clId="{8041815F-9E50-4826-827C-38D60908249E}" dt="2022-10-14T20:33:26.372" v="330" actId="478"/>
          <ac:spMkLst>
            <pc:docMk/>
            <pc:sldMk cId="3679149216" sldId="276"/>
            <ac:spMk id="4" creationId="{52737E10-6729-0758-4782-BAEFB0EA9988}"/>
          </ac:spMkLst>
        </pc:spChg>
        <pc:picChg chg="add mod modCrop">
          <ac:chgData name="Danyella Nieto" userId="bd08cabf6777eb25" providerId="LiveId" clId="{8041815F-9E50-4826-827C-38D60908249E}" dt="2022-10-14T20:33:31.168" v="332" actId="1076"/>
          <ac:picMkLst>
            <pc:docMk/>
            <pc:sldMk cId="3679149216" sldId="276"/>
            <ac:picMk id="5" creationId="{9E203270-C223-8435-CBA9-3A2BA6790D19}"/>
          </ac:picMkLst>
        </pc:picChg>
      </pc:sldChg>
      <pc:sldChg chg="addSp modSp new mod">
        <pc:chgData name="Danyella Nieto" userId="bd08cabf6777eb25" providerId="LiveId" clId="{8041815F-9E50-4826-827C-38D60908249E}" dt="2022-10-15T00:12:24.171" v="1014" actId="33524"/>
        <pc:sldMkLst>
          <pc:docMk/>
          <pc:sldMk cId="1465833895" sldId="277"/>
        </pc:sldMkLst>
        <pc:spChg chg="mod">
          <ac:chgData name="Danyella Nieto" userId="bd08cabf6777eb25" providerId="LiveId" clId="{8041815F-9E50-4826-827C-38D60908249E}" dt="2022-10-14T22:43:26.358" v="347" actId="122"/>
          <ac:spMkLst>
            <pc:docMk/>
            <pc:sldMk cId="1465833895" sldId="277"/>
            <ac:spMk id="2" creationId="{608F29FC-F7ED-1F3B-F2A1-909E07FA6857}"/>
          </ac:spMkLst>
        </pc:spChg>
        <pc:spChg chg="add mod">
          <ac:chgData name="Danyella Nieto" userId="bd08cabf6777eb25" providerId="LiveId" clId="{8041815F-9E50-4826-827C-38D60908249E}" dt="2022-10-15T00:12:24.171" v="1014" actId="33524"/>
          <ac:spMkLst>
            <pc:docMk/>
            <pc:sldMk cId="1465833895" sldId="277"/>
            <ac:spMk id="3" creationId="{C978ECA5-CB5B-46B0-39B6-D62CAA2C1AE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695fe6808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695fe6808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695fe6808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695fe6808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695fe6808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695fe6808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695fe6808f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695fe6808f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695fe6808f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695fe6808f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695fe6808f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695fe6808f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695fe6808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695fe6808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0" descr="\\DROBO-FS\QuickDrops\JB\PPTX NG\Droplets\LightingOverlay.png"/>
          <p:cNvPicPr preferRelativeResize="0"/>
          <p:nvPr/>
        </p:nvPicPr>
        <p:blipFill rotWithShape="1">
          <a:blip r:embed="rId2">
            <a:alphaModFix amt="30000"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oogle Shape;54;p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</p:grpSpPr>
        <p:sp>
          <p:nvSpPr>
            <p:cNvPr id="55" name="Google Shape;55;p10"/>
            <p:cNvSpPr/>
            <p:nvPr/>
          </p:nvSpPr>
          <p:spPr>
            <a:xfrm>
              <a:off x="1209675" y="4763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0"/>
            <p:cNvSpPr/>
            <p:nvPr/>
          </p:nvSpPr>
          <p:spPr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0"/>
            <p:cNvSpPr/>
            <p:nvPr/>
          </p:nvSpPr>
          <p:spPr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0"/>
            <p:cNvSpPr/>
            <p:nvPr/>
          </p:nvSpPr>
          <p:spPr>
            <a:xfrm>
              <a:off x="414338" y="9525"/>
              <a:ext cx="28575" cy="44815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1" name="Google Shape;61;p10"/>
            <p:cNvSpPr/>
            <p:nvPr/>
          </p:nvSpPr>
          <p:spPr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l" t="t" r="r" b="b"/>
              <a:pathLst>
                <a:path w="237" h="1135" extrusionOk="0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2" name="Google Shape;62;p10"/>
            <p:cNvSpPr/>
            <p:nvPr/>
          </p:nvSpPr>
          <p:spPr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0"/>
            <p:cNvSpPr/>
            <p:nvPr/>
          </p:nvSpPr>
          <p:spPr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4" name="Google Shape;64;p10"/>
            <p:cNvSpPr/>
            <p:nvPr/>
          </p:nvSpPr>
          <p:spPr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5" name="Google Shape;65;p10"/>
            <p:cNvSpPr/>
            <p:nvPr/>
          </p:nvSpPr>
          <p:spPr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l" t="t" r="r" b="b"/>
              <a:pathLst>
                <a:path w="264" h="329" extrusionOk="0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8" name="Google Shape;68;p10"/>
            <p:cNvSpPr/>
            <p:nvPr/>
          </p:nvSpPr>
          <p:spPr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l" t="t" r="r" b="b"/>
              <a:pathLst>
                <a:path w="34" h="31" extrusionOk="0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0" name="Google Shape;70;p10"/>
            <p:cNvSpPr/>
            <p:nvPr/>
          </p:nvSpPr>
          <p:spPr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l" t="t" r="r" b="b"/>
              <a:pathLst>
                <a:path w="213" h="766" extrusionOk="0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3" name="Google Shape;73;p10"/>
            <p:cNvSpPr/>
            <p:nvPr/>
          </p:nvSpPr>
          <p:spPr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l" t="t" r="r" b="b"/>
              <a:pathLst>
                <a:path w="84" h="168" extrusionOk="0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6" name="Google Shape;76;p10"/>
            <p:cNvSpPr/>
            <p:nvPr/>
          </p:nvSpPr>
          <p:spPr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l" t="t" r="r" b="b"/>
              <a:pathLst>
                <a:path w="84" h="170" extrusionOk="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8" name="Google Shape;78;p10"/>
            <p:cNvSpPr/>
            <p:nvPr/>
          </p:nvSpPr>
          <p:spPr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0"/>
            <p:cNvSpPr/>
            <p:nvPr/>
          </p:nvSpPr>
          <p:spPr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l" t="t" r="r" b="b"/>
              <a:pathLst>
                <a:path w="195" h="982" extrusionOk="0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0" name="Google Shape;80;p10"/>
            <p:cNvSpPr/>
            <p:nvPr/>
          </p:nvSpPr>
          <p:spPr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0"/>
            <p:cNvSpPr/>
            <p:nvPr/>
          </p:nvSpPr>
          <p:spPr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l" t="t" r="r" b="b"/>
              <a:pathLst>
                <a:path w="192" h="1120" extrusionOk="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2" name="Google Shape;82;p10"/>
            <p:cNvSpPr/>
            <p:nvPr/>
          </p:nvSpPr>
          <p:spPr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0"/>
            <p:cNvSpPr/>
            <p:nvPr/>
          </p:nvSpPr>
          <p:spPr>
            <a:xfrm>
              <a:off x="642938" y="6610350"/>
              <a:ext cx="23813" cy="242888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0"/>
            <p:cNvSpPr/>
            <p:nvPr/>
          </p:nvSpPr>
          <p:spPr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0"/>
            <p:cNvSpPr/>
            <p:nvPr/>
          </p:nvSpPr>
          <p:spPr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l" t="t" r="r" b="b"/>
              <a:pathLst>
                <a:path w="120" h="291" extrusionOk="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6" name="Google Shape;86;p10"/>
            <p:cNvSpPr/>
            <p:nvPr/>
          </p:nvSpPr>
          <p:spPr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l" t="t" r="r" b="b"/>
              <a:pathLst>
                <a:path w="135" h="476" extrusionOk="0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7" name="Google Shape;87;p10"/>
            <p:cNvSpPr/>
            <p:nvPr/>
          </p:nvSpPr>
          <p:spPr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l" t="t" r="r" b="b"/>
              <a:pathLst>
                <a:path w="35" h="34" extrusionOk="0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0"/>
            <p:cNvSpPr/>
            <p:nvPr/>
          </p:nvSpPr>
          <p:spPr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l" t="t" r="r" b="b"/>
              <a:pathLst>
                <a:path w="402" h="2536" extrusionOk="0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9" name="Google Shape;89;p10"/>
            <p:cNvSpPr/>
            <p:nvPr/>
          </p:nvSpPr>
          <p:spPr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l" t="t" r="r" b="b"/>
              <a:pathLst>
                <a:path w="90" h="300" extrusionOk="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0" name="Google Shape;90;p10"/>
            <p:cNvSpPr/>
            <p:nvPr/>
          </p:nvSpPr>
          <p:spPr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0"/>
            <p:cNvSpPr/>
            <p:nvPr/>
          </p:nvSpPr>
          <p:spPr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l" t="t" r="r" b="b"/>
              <a:pathLst>
                <a:path w="90" h="299" extrusionOk="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2" name="Google Shape;92;p10"/>
            <p:cNvSpPr/>
            <p:nvPr/>
          </p:nvSpPr>
          <p:spPr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l" t="t" r="r" b="b"/>
              <a:pathLst>
                <a:path w="72" h="285" extrusionOk="0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4" name="Google Shape;94;p10"/>
            <p:cNvSpPr/>
            <p:nvPr/>
          </p:nvSpPr>
          <p:spPr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0"/>
            <p:cNvSpPr/>
            <p:nvPr/>
          </p:nvSpPr>
          <p:spPr>
            <a:xfrm>
              <a:off x="1228725" y="4662488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0"/>
            <p:cNvSpPr/>
            <p:nvPr/>
          </p:nvSpPr>
          <p:spPr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l" t="t" r="r" b="b"/>
              <a:pathLst>
                <a:path w="234" h="1135" extrusionOk="0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7" name="Google Shape;97;p10"/>
            <p:cNvSpPr/>
            <p:nvPr/>
          </p:nvSpPr>
          <p:spPr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0"/>
            <p:cNvSpPr/>
            <p:nvPr/>
          </p:nvSpPr>
          <p:spPr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l" t="t" r="r" b="b"/>
              <a:pathLst>
                <a:path w="219" h="1802" extrusionOk="0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9" name="Google Shape;99;p10"/>
            <p:cNvSpPr/>
            <p:nvPr/>
          </p:nvSpPr>
          <p:spPr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0"/>
            <p:cNvSpPr/>
            <p:nvPr/>
          </p:nvSpPr>
          <p:spPr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2" name="Google Shape;102;p10"/>
            <p:cNvSpPr/>
            <p:nvPr/>
          </p:nvSpPr>
          <p:spPr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3" name="Google Shape;103;p10"/>
            <p:cNvSpPr/>
            <p:nvPr/>
          </p:nvSpPr>
          <p:spPr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l" t="t" r="r" b="b"/>
              <a:pathLst>
                <a:path w="264" h="332" extrusionOk="0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6" name="Google Shape;106;p10"/>
            <p:cNvSpPr/>
            <p:nvPr/>
          </p:nvSpPr>
          <p:spPr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0"/>
            <p:cNvSpPr/>
            <p:nvPr/>
          </p:nvSpPr>
          <p:spPr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l" t="t" r="r" b="b"/>
              <a:pathLst>
                <a:path w="147" h="3215" extrusionOk="0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8" name="Google Shape;108;p10"/>
            <p:cNvSpPr/>
            <p:nvPr/>
          </p:nvSpPr>
          <p:spPr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10"/>
          <p:cNvSpPr txBox="1"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wentieth Centur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0"/>
          <p:cNvSpPr txBox="1"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000" cap="none">
                <a:solidFill>
                  <a:schemeClr val="lt2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9pPr>
          </a:lstStyle>
          <a:p>
            <a:endParaRPr/>
          </a:p>
        </p:txBody>
      </p:sp>
      <p:sp>
        <p:nvSpPr>
          <p:cNvPr id="111" name="Google Shape;111;p10"/>
          <p:cNvSpPr txBox="1">
            <a:spLocks noGrp="1"/>
          </p:cNvSpPr>
          <p:nvPr>
            <p:ph type="dt" idx="10"/>
          </p:nvPr>
        </p:nvSpPr>
        <p:spPr>
          <a:xfrm>
            <a:off x="7077511" y="54102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ftr" idx="11"/>
          </p:nvPr>
        </p:nvSpPr>
        <p:spPr>
          <a:xfrm>
            <a:off x="1876424" y="5410201"/>
            <a:ext cx="51248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0"/>
          <p:cNvSpPr txBox="1">
            <a:spLocks noGrp="1"/>
          </p:cNvSpPr>
          <p:nvPr>
            <p:ph type="sldNum" idx="12"/>
          </p:nvPr>
        </p:nvSpPr>
        <p:spPr>
          <a:xfrm>
            <a:off x="9896911" y="5410199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body" idx="1"/>
          </p:nvPr>
        </p:nvSpPr>
        <p:spPr>
          <a:xfrm>
            <a:off x="1720644" y="3365557"/>
            <a:ext cx="8752299" cy="54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81" name="Google Shape;181;p21"/>
          <p:cNvSpPr txBox="1">
            <a:spLocks noGrp="1"/>
          </p:cNvSpPr>
          <p:nvPr>
            <p:ph type="body" idx="2"/>
          </p:nvPr>
        </p:nvSpPr>
        <p:spPr>
          <a:xfrm>
            <a:off x="1141411" y="4309919"/>
            <a:ext cx="9906002" cy="148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82" name="Google Shape;182;p21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1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5" name="Google Shape;185;p21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Twentieth Century"/>
              <a:buNone/>
            </a:pPr>
            <a:r>
              <a:rPr lang="en-US" sz="8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/>
          </a:p>
        </p:txBody>
      </p:sp>
      <p:sp>
        <p:nvSpPr>
          <p:cNvPr id="186" name="Google Shape;186;p21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Twentieth Century"/>
              <a:buNone/>
            </a:pPr>
            <a:r>
              <a:rPr lang="en-US" sz="8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2"/>
          <p:cNvSpPr txBox="1">
            <a:spLocks noGrp="1"/>
          </p:cNvSpPr>
          <p:nvPr>
            <p:ph type="body" idx="1"/>
          </p:nvPr>
        </p:nvSpPr>
        <p:spPr>
          <a:xfrm>
            <a:off x="1141364" y="4657655"/>
            <a:ext cx="9904505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2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3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3"/>
          <p:cNvSpPr txBox="1"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196" name="Google Shape;196;p23"/>
          <p:cNvSpPr txBox="1">
            <a:spLocks noGrp="1"/>
          </p:cNvSpPr>
          <p:nvPr>
            <p:ph type="body" idx="2"/>
          </p:nvPr>
        </p:nvSpPr>
        <p:spPr>
          <a:xfrm>
            <a:off x="1127918" y="3360263"/>
            <a:ext cx="3208735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197" name="Google Shape;197;p23"/>
          <p:cNvSpPr txBox="1">
            <a:spLocks noGrp="1"/>
          </p:cNvSpPr>
          <p:nvPr>
            <p:ph type="body" idx="3"/>
          </p:nvPr>
        </p:nvSpPr>
        <p:spPr>
          <a:xfrm>
            <a:off x="4514766" y="2677635"/>
            <a:ext cx="318438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198" name="Google Shape;198;p23"/>
          <p:cNvSpPr txBox="1">
            <a:spLocks noGrp="1"/>
          </p:cNvSpPr>
          <p:nvPr>
            <p:ph type="body" idx="4"/>
          </p:nvPr>
        </p:nvSpPr>
        <p:spPr>
          <a:xfrm>
            <a:off x="4504213" y="3363435"/>
            <a:ext cx="3195830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199" name="Google Shape;199;p23"/>
          <p:cNvSpPr txBox="1">
            <a:spLocks noGrp="1"/>
          </p:cNvSpPr>
          <p:nvPr>
            <p:ph type="body" idx="5"/>
          </p:nvPr>
        </p:nvSpPr>
        <p:spPr>
          <a:xfrm>
            <a:off x="7852442" y="2674463"/>
            <a:ext cx="3194968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00" name="Google Shape;200;p23"/>
          <p:cNvSpPr txBox="1">
            <a:spLocks noGrp="1"/>
          </p:cNvSpPr>
          <p:nvPr>
            <p:ph type="body" idx="6"/>
          </p:nvPr>
        </p:nvSpPr>
        <p:spPr>
          <a:xfrm>
            <a:off x="7852442" y="3360263"/>
            <a:ext cx="3194968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01" name="Google Shape;201;p23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3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3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4"/>
          <p:cNvSpPr txBox="1"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4"/>
          <p:cNvSpPr txBox="1"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07" name="Google Shape;207;p24"/>
          <p:cNvSpPr>
            <a:spLocks noGrp="1"/>
          </p:cNvSpPr>
          <p:nvPr>
            <p:ph type="pic" idx="2"/>
          </p:nvPr>
        </p:nvSpPr>
        <p:spPr>
          <a:xfrm>
            <a:off x="1141413" y="2666998"/>
            <a:ext cx="3195240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208" name="Google Shape;208;p24"/>
          <p:cNvSpPr txBox="1">
            <a:spLocks noGrp="1"/>
          </p:cNvSpPr>
          <p:nvPr>
            <p:ph type="body" idx="3"/>
          </p:nvPr>
        </p:nvSpPr>
        <p:spPr>
          <a:xfrm>
            <a:off x="1141413" y="4980858"/>
            <a:ext cx="3195240" cy="817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09" name="Google Shape;209;p24"/>
          <p:cNvSpPr txBox="1">
            <a:spLocks noGrp="1"/>
          </p:cNvSpPr>
          <p:nvPr>
            <p:ph type="body" idx="4"/>
          </p:nvPr>
        </p:nvSpPr>
        <p:spPr>
          <a:xfrm>
            <a:off x="4489053" y="4404596"/>
            <a:ext cx="320040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10" name="Google Shape;210;p24"/>
          <p:cNvSpPr>
            <a:spLocks noGrp="1"/>
          </p:cNvSpPr>
          <p:nvPr>
            <p:ph type="pic" idx="5"/>
          </p:nvPr>
        </p:nvSpPr>
        <p:spPr>
          <a:xfrm>
            <a:off x="4489053" y="2666998"/>
            <a:ext cx="3198940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211" name="Google Shape;211;p24"/>
          <p:cNvSpPr txBox="1">
            <a:spLocks noGrp="1"/>
          </p:cNvSpPr>
          <p:nvPr>
            <p:ph type="body" idx="6"/>
          </p:nvPr>
        </p:nvSpPr>
        <p:spPr>
          <a:xfrm>
            <a:off x="4487593" y="4980857"/>
            <a:ext cx="3200400" cy="810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12" name="Google Shape;212;p24"/>
          <p:cNvSpPr txBox="1">
            <a:spLocks noGrp="1"/>
          </p:cNvSpPr>
          <p:nvPr>
            <p:ph type="body" idx="7"/>
          </p:nvPr>
        </p:nvSpPr>
        <p:spPr>
          <a:xfrm>
            <a:off x="7852567" y="4404595"/>
            <a:ext cx="319074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13" name="Google Shape;213;p24"/>
          <p:cNvSpPr>
            <a:spLocks noGrp="1"/>
          </p:cNvSpPr>
          <p:nvPr>
            <p:ph type="pic" idx="8"/>
          </p:nvPr>
        </p:nvSpPr>
        <p:spPr>
          <a:xfrm>
            <a:off x="7852442" y="2666998"/>
            <a:ext cx="3194969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214" name="Google Shape;214;p24"/>
          <p:cNvSpPr txBox="1">
            <a:spLocks noGrp="1"/>
          </p:cNvSpPr>
          <p:nvPr>
            <p:ph type="body" idx="9"/>
          </p:nvPr>
        </p:nvSpPr>
        <p:spPr>
          <a:xfrm>
            <a:off x="7852442" y="4980854"/>
            <a:ext cx="3194968" cy="81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5"/>
          <p:cNvSpPr txBox="1">
            <a:spLocks noGrp="1"/>
          </p:cNvSpPr>
          <p:nvPr>
            <p:ph type="body" idx="1"/>
          </p:nvPr>
        </p:nvSpPr>
        <p:spPr>
          <a:xfrm rot="5400000">
            <a:off x="4323555" y="-932655"/>
            <a:ext cx="3541714" cy="990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25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5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5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"/>
          <p:cNvSpPr txBox="1">
            <a:spLocks noGrp="1"/>
          </p:cNvSpPr>
          <p:nvPr>
            <p:ph type="title"/>
          </p:nvPr>
        </p:nvSpPr>
        <p:spPr>
          <a:xfrm rot="5400000">
            <a:off x="7454105" y="2197894"/>
            <a:ext cx="5181601" cy="200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6"/>
          <p:cNvSpPr txBox="1">
            <a:spLocks noGrp="1"/>
          </p:cNvSpPr>
          <p:nvPr>
            <p:ph type="body" idx="1"/>
          </p:nvPr>
        </p:nvSpPr>
        <p:spPr>
          <a:xfrm rot="5400000">
            <a:off x="2424905" y="-673895"/>
            <a:ext cx="5181601" cy="7748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26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6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3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body" idx="1"/>
          </p:nvPr>
        </p:nvSpPr>
        <p:spPr>
          <a:xfrm>
            <a:off x="1141410" y="2249486"/>
            <a:ext cx="487838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body" idx="2"/>
          </p:nvPr>
        </p:nvSpPr>
        <p:spPr>
          <a:xfrm>
            <a:off x="6172200" y="2249486"/>
            <a:ext cx="4875211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136" name="Google Shape;136;p14"/>
          <p:cNvSpPr txBox="1">
            <a:spLocks noGrp="1"/>
          </p:cNvSpPr>
          <p:nvPr>
            <p:ph type="body" idx="2"/>
          </p:nvPr>
        </p:nvSpPr>
        <p:spPr>
          <a:xfrm>
            <a:off x="1141410" y="3073397"/>
            <a:ext cx="4878391" cy="271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body" idx="3"/>
          </p:nvPr>
        </p:nvSpPr>
        <p:spPr>
          <a:xfrm>
            <a:off x="6400808" y="2249485"/>
            <a:ext cx="464660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body" idx="4"/>
          </p:nvPr>
        </p:nvSpPr>
        <p:spPr>
          <a:xfrm>
            <a:off x="6172200" y="3073397"/>
            <a:ext cx="4875210" cy="271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14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5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5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5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6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 txBox="1"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7"/>
          <p:cNvSpPr txBox="1">
            <a:spLocks noGrp="1"/>
          </p:cNvSpPr>
          <p:nvPr>
            <p:ph type="body" idx="1"/>
          </p:nvPr>
        </p:nvSpPr>
        <p:spPr>
          <a:xfrm>
            <a:off x="5156200" y="592666"/>
            <a:ext cx="5891209" cy="519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17"/>
          <p:cNvSpPr txBox="1">
            <a:spLocks noGrp="1"/>
          </p:cNvSpPr>
          <p:nvPr>
            <p:ph type="body" idx="2"/>
          </p:nvPr>
        </p:nvSpPr>
        <p:spPr>
          <a:xfrm>
            <a:off x="1146705" y="2249486"/>
            <a:ext cx="3856037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7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8"/>
          <p:cNvSpPr>
            <a:spLocks noGrp="1"/>
          </p:cNvSpPr>
          <p:nvPr>
            <p:ph type="pic" idx="2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161" name="Google Shape;161;p18"/>
          <p:cNvSpPr txBox="1">
            <a:spLocks noGrp="1"/>
          </p:cNvSpPr>
          <p:nvPr>
            <p:ph type="body" idx="1"/>
          </p:nvPr>
        </p:nvSpPr>
        <p:spPr>
          <a:xfrm>
            <a:off x="1141410" y="2249486"/>
            <a:ext cx="5934511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62" name="Google Shape;162;p18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8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8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"/>
          <p:cNvSpPr txBox="1"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9"/>
          <p:cNvSpPr>
            <a:spLocks noGrp="1"/>
          </p:cNvSpPr>
          <p:nvPr>
            <p:ph type="pic" idx="2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168" name="Google Shape;168;p19"/>
          <p:cNvSpPr txBox="1">
            <a:spLocks noGrp="1"/>
          </p:cNvSpPr>
          <p:nvPr>
            <p:ph type="body" idx="1"/>
          </p:nvPr>
        </p:nvSpPr>
        <p:spPr>
          <a:xfrm>
            <a:off x="1141364" y="5124020"/>
            <a:ext cx="9910859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69" name="Google Shape;169;p19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9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9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 txBox="1"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0"/>
          <p:cNvSpPr txBox="1">
            <a:spLocks noGrp="1"/>
          </p:cNvSpPr>
          <p:nvPr>
            <p:ph type="body" idx="1"/>
          </p:nvPr>
        </p:nvSpPr>
        <p:spPr>
          <a:xfrm>
            <a:off x="1141410" y="4419599"/>
            <a:ext cx="9904459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0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9" descr="\\DROBO-FS\QuickDrops\JB\PPTX NG\Droplets\LightingOverlay.png"/>
          <p:cNvPicPr preferRelativeResize="0"/>
          <p:nvPr/>
        </p:nvPicPr>
        <p:blipFill rotWithShape="1">
          <a:blip r:embed="rId18">
            <a:alphaModFix amt="30000"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7;p9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8" name="Google Shape;8;p9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</p:grpSpPr>
          <p:sp>
            <p:nvSpPr>
              <p:cNvPr id="9" name="Google Shape;9;p9"/>
              <p:cNvSpPr/>
              <p:nvPr/>
            </p:nvSpPr>
            <p:spPr>
              <a:xfrm>
                <a:off x="114300" y="4763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;p9"/>
              <p:cNvSpPr/>
              <p:nvPr/>
            </p:nvSpPr>
            <p:spPr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;p9"/>
              <p:cNvSpPr/>
              <p:nvPr/>
            </p:nvSpPr>
            <p:spPr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9"/>
              <p:cNvSpPr/>
              <p:nvPr/>
            </p:nvSpPr>
            <p:spPr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41" extrusionOk="0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3" name="Google Shape;13;p9"/>
              <p:cNvSpPr/>
              <p:nvPr/>
            </p:nvSpPr>
            <p:spPr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9"/>
              <p:cNvSpPr/>
              <p:nvPr/>
            </p:nvSpPr>
            <p:spPr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901" extrusionOk="0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5" name="Google Shape;15;p9"/>
              <p:cNvSpPr/>
              <p:nvPr/>
            </p:nvSpPr>
            <p:spPr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 extrusionOk="0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6" name="Google Shape;16;p9"/>
              <p:cNvSpPr/>
              <p:nvPr/>
            </p:nvSpPr>
            <p:spPr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9"/>
              <p:cNvSpPr/>
              <p:nvPr/>
            </p:nvSpPr>
            <p:spPr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9"/>
              <p:cNvSpPr/>
              <p:nvPr/>
            </p:nvSpPr>
            <p:spPr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32" extrusionOk="0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9" name="Google Shape;19;p9"/>
              <p:cNvSpPr/>
              <p:nvPr/>
            </p:nvSpPr>
            <p:spPr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34" h="31" extrusionOk="0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0" name="Google Shape;20;p9"/>
              <p:cNvCxnSpPr/>
              <p:nvPr/>
            </p:nvCxnSpPr>
            <p:spPr>
              <a:xfrm>
                <a:off x="-4763" y="9525"/>
                <a:ext cx="0" cy="0"/>
              </a:xfrm>
              <a:prstGeom prst="straightConnector1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sp>
            <p:nvSpPr>
              <p:cNvPr id="21" name="Google Shape;21;p9"/>
              <p:cNvSpPr/>
              <p:nvPr/>
            </p:nvSpPr>
            <p:spPr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80" extrusionOk="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2" name="Google Shape;22;p9"/>
              <p:cNvSpPr/>
              <p:nvPr/>
            </p:nvSpPr>
            <p:spPr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l" t="t" r="r" b="b"/>
                <a:pathLst>
                  <a:path w="93" h="303" extrusionOk="0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3" name="Google Shape;23;p9"/>
              <p:cNvSpPr/>
              <p:nvPr/>
            </p:nvSpPr>
            <p:spPr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300" extrusionOk="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4" name="Google Shape;24;p9"/>
              <p:cNvSpPr/>
              <p:nvPr/>
            </p:nvSpPr>
            <p:spPr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9"/>
              <p:cNvSpPr/>
              <p:nvPr/>
            </p:nvSpPr>
            <p:spPr>
              <a:xfrm>
                <a:off x="133350" y="4662488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9"/>
              <p:cNvSpPr/>
              <p:nvPr/>
            </p:nvSpPr>
            <p:spPr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35" extrusionOk="0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7" name="Google Shape;27;p9"/>
              <p:cNvSpPr/>
              <p:nvPr/>
            </p:nvSpPr>
            <p:spPr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9"/>
              <p:cNvSpPr/>
              <p:nvPr/>
            </p:nvSpPr>
            <p:spPr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766" extrusionOk="0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9" name="Google Shape;29;p9"/>
              <p:cNvSpPr/>
              <p:nvPr/>
            </p:nvSpPr>
            <p:spPr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9"/>
              <p:cNvSpPr/>
              <p:nvPr/>
            </p:nvSpPr>
            <p:spPr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l" t="t" r="r" b="b"/>
                <a:pathLst>
                  <a:path w="236" h="898" extrusionOk="0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1" name="Google Shape;31;p9"/>
              <p:cNvSpPr/>
              <p:nvPr/>
            </p:nvSpPr>
            <p:spPr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 extrusionOk="0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2" name="Google Shape;32;p9"/>
              <p:cNvSpPr/>
              <p:nvPr/>
            </p:nvSpPr>
            <p:spPr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9"/>
              <p:cNvSpPr/>
              <p:nvPr/>
            </p:nvSpPr>
            <p:spPr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9"/>
              <p:cNvSpPr/>
              <p:nvPr/>
            </p:nvSpPr>
            <p:spPr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6" extrusionOk="0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5" name="Google Shape;35;p9"/>
              <p:cNvSpPr/>
              <p:nvPr/>
            </p:nvSpPr>
            <p:spPr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33" h="31" extrusionOk="0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36;p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</p:grpSpPr>
          <p:sp>
            <p:nvSpPr>
              <p:cNvPr id="37" name="Google Shape;37;p9"/>
              <p:cNvSpPr/>
              <p:nvPr/>
            </p:nvSpPr>
            <p:spPr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3" extrusionOk="0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8" name="Google Shape;38;p9"/>
              <p:cNvSpPr/>
              <p:nvPr/>
            </p:nvSpPr>
            <p:spPr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2" extrusionOk="0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9"/>
              <p:cNvSpPr/>
              <p:nvPr/>
            </p:nvSpPr>
            <p:spPr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9"/>
              <p:cNvSpPr/>
              <p:nvPr/>
            </p:nvSpPr>
            <p:spPr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27" extrusionOk="0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1" name="Google Shape;41;p9"/>
              <p:cNvSpPr/>
              <p:nvPr/>
            </p:nvSpPr>
            <p:spPr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33" extrusionOk="0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9"/>
              <p:cNvSpPr/>
              <p:nvPr/>
            </p:nvSpPr>
            <p:spPr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73" extrusionOk="0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3" name="Google Shape;43;p9"/>
              <p:cNvSpPr/>
              <p:nvPr/>
            </p:nvSpPr>
            <p:spPr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9"/>
              <p:cNvSpPr/>
              <p:nvPr/>
            </p:nvSpPr>
            <p:spPr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135" extrusionOk="0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5" name="Google Shape;45;p9"/>
              <p:cNvSpPr/>
              <p:nvPr/>
            </p:nvSpPr>
            <p:spPr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9"/>
              <p:cNvSpPr/>
              <p:nvPr/>
            </p:nvSpPr>
            <p:spPr>
              <a:xfrm>
                <a:off x="11939587" y="6596063"/>
                <a:ext cx="23813" cy="252413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9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873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"/>
          <p:cNvSpPr txBox="1"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wentieth Century"/>
              <a:buNone/>
            </a:pPr>
            <a:r>
              <a:rPr lang="en-US" dirty="0"/>
              <a:t>Linux OS Project</a:t>
            </a:r>
            <a:endParaRPr dirty="0"/>
          </a:p>
        </p:txBody>
      </p:sp>
      <p:sp>
        <p:nvSpPr>
          <p:cNvPr id="235" name="Google Shape;235;p1"/>
          <p:cNvSpPr txBox="1"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Danyella Nieto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CEIS 106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695fe6808f_0_46"/>
          <p:cNvSpPr txBox="1">
            <a:spLocks noGrp="1"/>
          </p:cNvSpPr>
          <p:nvPr>
            <p:ph type="body" idx="1"/>
          </p:nvPr>
        </p:nvSpPr>
        <p:spPr>
          <a:xfrm>
            <a:off x="854316" y="5661210"/>
            <a:ext cx="3195300" cy="576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dirty="0"/>
              <a:t>Change script file permissions</a:t>
            </a:r>
            <a:endParaRPr dirty="0"/>
          </a:p>
        </p:txBody>
      </p:sp>
      <p:sp>
        <p:nvSpPr>
          <p:cNvPr id="298" name="Google Shape;298;g1695fe6808f_0_46"/>
          <p:cNvSpPr txBox="1">
            <a:spLocks noGrp="1"/>
          </p:cNvSpPr>
          <p:nvPr>
            <p:ph type="body" idx="4"/>
          </p:nvPr>
        </p:nvSpPr>
        <p:spPr>
          <a:xfrm>
            <a:off x="4884677" y="5661210"/>
            <a:ext cx="3200400" cy="576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dirty="0"/>
              <a:t>Set the PATH variable</a:t>
            </a:r>
            <a:endParaRPr dirty="0"/>
          </a:p>
        </p:txBody>
      </p:sp>
      <p:sp>
        <p:nvSpPr>
          <p:cNvPr id="301" name="Google Shape;301;g1695fe6808f_0_46"/>
          <p:cNvSpPr txBox="1">
            <a:spLocks noGrp="1"/>
          </p:cNvSpPr>
          <p:nvPr>
            <p:ph type="body" idx="7"/>
          </p:nvPr>
        </p:nvSpPr>
        <p:spPr>
          <a:xfrm>
            <a:off x="8634393" y="5661210"/>
            <a:ext cx="3190800" cy="576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dirty="0"/>
              <a:t>Make the PATH variable permanent</a:t>
            </a:r>
            <a:endParaRPr dirty="0"/>
          </a:p>
        </p:txBody>
      </p:sp>
      <p:pic>
        <p:nvPicPr>
          <p:cNvPr id="2" name="Picture Placeholder 3" descr="Text&#10;&#10;Description automatically generated">
            <a:extLst>
              <a:ext uri="{FF2B5EF4-FFF2-40B4-BE49-F238E27FC236}">
                <a16:creationId xmlns:a16="http://schemas.microsoft.com/office/drawing/2014/main" id="{69FC5EA5-1136-E9B5-71AE-D36F04BD194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2" r="45878"/>
          <a:stretch/>
        </p:blipFill>
        <p:spPr>
          <a:xfrm>
            <a:off x="630661" y="175817"/>
            <a:ext cx="3642611" cy="5334691"/>
          </a:xfrm>
          <a:prstGeom prst="round2DiagRect">
            <a:avLst>
              <a:gd name="adj1" fmla="val 16667"/>
              <a:gd name="adj2" fmla="val 0"/>
            </a:avLst>
          </a:prstGeom>
        </p:spPr>
      </p:pic>
      <p:pic>
        <p:nvPicPr>
          <p:cNvPr id="3" name="Picture Placeholder 13" descr="Text&#10;&#10;Description automatically generated">
            <a:extLst>
              <a:ext uri="{FF2B5EF4-FFF2-40B4-BE49-F238E27FC236}">
                <a16:creationId xmlns:a16="http://schemas.microsoft.com/office/drawing/2014/main" id="{D2C53DA6-C9DC-1851-8C70-84150D3F2519}"/>
              </a:ext>
            </a:extLst>
          </p:cNvPr>
          <p:cNvPicPr>
            <a:picLocks noGrp="1" noChangeAspect="1"/>
          </p:cNvPicPr>
          <p:nvPr>
            <p:ph type="pic" idx="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9" r="23039"/>
          <a:stretch/>
        </p:blipFill>
        <p:spPr>
          <a:xfrm>
            <a:off x="4335361" y="821443"/>
            <a:ext cx="4299032" cy="4482423"/>
          </a:xfrm>
        </p:spPr>
      </p:pic>
      <p:pic>
        <p:nvPicPr>
          <p:cNvPr id="4" name="Picture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5AAB3868-465C-4ECC-BFF2-5F044ED53B90}"/>
              </a:ext>
            </a:extLst>
          </p:cNvPr>
          <p:cNvPicPr>
            <a:picLocks noGrp="1" noChangeAspect="1"/>
          </p:cNvPicPr>
          <p:nvPr>
            <p:ph type="pic" idx="8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9" r="23119"/>
          <a:stretch/>
        </p:blipFill>
        <p:spPr>
          <a:xfrm>
            <a:off x="7978890" y="295739"/>
            <a:ext cx="3974097" cy="4155996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41C7B-AFE0-4D2B-4F89-FC3F6A67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354" y="2003685"/>
            <a:ext cx="5934508" cy="1639886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Adding and Managing Users and Groups</a:t>
            </a:r>
          </a:p>
        </p:txBody>
      </p:sp>
      <p:pic>
        <p:nvPicPr>
          <p:cNvPr id="6" name="Picture Placeholder 5" descr="Telemedicine with four doctors">
            <a:extLst>
              <a:ext uri="{FF2B5EF4-FFF2-40B4-BE49-F238E27FC236}">
                <a16:creationId xmlns:a16="http://schemas.microsoft.com/office/drawing/2014/main" id="{EF7FE3F8-0DF9-AFAB-F8DD-05E1A57A978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/>
          <a:srcRect l="27219" r="25605"/>
          <a:stretch/>
        </p:blipFill>
        <p:spPr>
          <a:xfrm>
            <a:off x="7755475" y="609601"/>
            <a:ext cx="3666690" cy="5181599"/>
          </a:xfrm>
        </p:spPr>
      </p:pic>
    </p:spTree>
    <p:extLst>
      <p:ext uri="{BB962C8B-B14F-4D97-AF65-F5344CB8AC3E}">
        <p14:creationId xmlns:p14="http://schemas.microsoft.com/office/powerpoint/2010/main" val="1282773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00AA1B-8D43-A4A8-D661-DD1A67D07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4075" y="5128934"/>
            <a:ext cx="6083849" cy="819355"/>
          </a:xfrm>
        </p:spPr>
        <p:txBody>
          <a:bodyPr/>
          <a:lstStyle/>
          <a:p>
            <a:r>
              <a:rPr lang="en-US" sz="3200" dirty="0"/>
              <a:t>Test user and group settings</a:t>
            </a:r>
            <a:endParaRPr lang="en-US" dirty="0"/>
          </a:p>
        </p:txBody>
      </p:sp>
      <p:pic>
        <p:nvPicPr>
          <p:cNvPr id="10" name="Picture Placeholder 3">
            <a:extLst>
              <a:ext uri="{FF2B5EF4-FFF2-40B4-BE49-F238E27FC236}">
                <a16:creationId xmlns:a16="http://schemas.microsoft.com/office/drawing/2014/main" id="{97A45A3B-A560-50BE-F601-34696549CE4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8" t="20389" r="24106" b="28963"/>
          <a:stretch/>
        </p:blipFill>
        <p:spPr>
          <a:xfrm>
            <a:off x="1725745" y="216681"/>
            <a:ext cx="8740510" cy="5224748"/>
          </a:xfrm>
        </p:spPr>
      </p:pic>
    </p:spTree>
    <p:extLst>
      <p:ext uri="{BB962C8B-B14F-4D97-AF65-F5344CB8AC3E}">
        <p14:creationId xmlns:p14="http://schemas.microsoft.com/office/powerpoint/2010/main" val="4191057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D2AF4-5438-D689-8DDF-4E9608480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5245" y="654846"/>
            <a:ext cx="4649783" cy="823912"/>
          </a:xfrm>
        </p:spPr>
        <p:txBody>
          <a:bodyPr>
            <a:normAutofit fontScale="85000" lnSpcReduction="10000"/>
          </a:bodyPr>
          <a:lstStyle/>
          <a:p>
            <a:r>
              <a:rPr lang="en-US" sz="3600" dirty="0"/>
              <a:t>Add users in GUI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5358D0-D551-7698-8A8E-242248943732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775562" y="654846"/>
            <a:ext cx="4646602" cy="823912"/>
          </a:xfrm>
        </p:spPr>
        <p:txBody>
          <a:bodyPr>
            <a:normAutofit fontScale="85000" lnSpcReduction="10000"/>
          </a:bodyPr>
          <a:lstStyle/>
          <a:p>
            <a:r>
              <a:rPr lang="en-US" sz="3600" dirty="0"/>
              <a:t>Remove users and groups</a:t>
            </a:r>
          </a:p>
        </p:txBody>
      </p:sp>
      <p:pic>
        <p:nvPicPr>
          <p:cNvPr id="7" name="Picture Placeholder 3">
            <a:extLst>
              <a:ext uri="{FF2B5EF4-FFF2-40B4-BE49-F238E27FC236}">
                <a16:creationId xmlns:a16="http://schemas.microsoft.com/office/drawing/2014/main" id="{51BDDA02-9D5B-E40B-2044-0F468DACBD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6" t="15355" r="23346" b="27405"/>
          <a:stretch/>
        </p:blipFill>
        <p:spPr>
          <a:xfrm>
            <a:off x="447381" y="1924945"/>
            <a:ext cx="5805510" cy="3906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30415CA3-0592-3E16-6583-0C9A5F677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0" t="28978" r="38988" b="26064"/>
          <a:stretch/>
        </p:blipFill>
        <p:spPr>
          <a:xfrm>
            <a:off x="6664314" y="1478758"/>
            <a:ext cx="4158243" cy="34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A24633-89F4-38E3-F2B9-8A5505B786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7" t="31591" r="32500" b="34453"/>
          <a:stretch/>
        </p:blipFill>
        <p:spPr>
          <a:xfrm>
            <a:off x="7394861" y="4320392"/>
            <a:ext cx="4544291" cy="232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48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E63D0-F6A9-0489-E6D7-B5EB36F56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Network Interface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19023-F4F1-167C-5BEC-26BAB0D12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0" y="2249486"/>
            <a:ext cx="9905998" cy="354171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next portion of the project explores network interfaces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following will be included</a:t>
            </a:r>
          </a:p>
          <a:p>
            <a:pPr lvl="1"/>
            <a:r>
              <a:rPr lang="en-US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Discover host IP configurations</a:t>
            </a:r>
          </a:p>
          <a:p>
            <a:pPr lvl="1"/>
            <a:r>
              <a:rPr lang="en-US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Manage network interfaces</a:t>
            </a:r>
            <a:endParaRPr lang="en-US" i="0" u="none" strike="noStrike" dirty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  <a:p>
            <a:pPr lvl="1"/>
            <a:r>
              <a:rPr lang="en-US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User network utilities</a:t>
            </a:r>
            <a:endParaRPr lang="en-US" i="0" u="none" strike="noStrike" dirty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47821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18BEBE-329A-2191-E196-2740527FC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26" y="257332"/>
            <a:ext cx="5934508" cy="1182686"/>
          </a:xfrm>
        </p:spPr>
        <p:txBody>
          <a:bodyPr/>
          <a:lstStyle/>
          <a:p>
            <a:r>
              <a:rPr lang="en-US" sz="3200" dirty="0"/>
              <a:t>Discover host IP configurations</a:t>
            </a:r>
            <a:br>
              <a:rPr lang="en-US" sz="3200" dirty="0"/>
            </a:br>
            <a:r>
              <a:rPr lang="en-US" sz="3200" dirty="0"/>
              <a:t>Manage network interfaces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A49D83-DB27-4281-79C9-E37A51919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396" y="1844752"/>
            <a:ext cx="4932865" cy="3541714"/>
          </a:xfrm>
        </p:spPr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2000" dirty="0">
                <a:solidFill>
                  <a:schemeClr val="bg1"/>
                </a:solidFill>
              </a:rPr>
              <a:t>The DHCP message is shown in the output of the </a:t>
            </a:r>
            <a:r>
              <a:rPr lang="en-US" sz="2000" b="1" dirty="0" err="1">
                <a:solidFill>
                  <a:schemeClr val="bg1"/>
                </a:solidFill>
              </a:rPr>
              <a:t>sudo</a:t>
            </a:r>
            <a:r>
              <a:rPr lang="en-US" sz="2000" b="1" dirty="0">
                <a:solidFill>
                  <a:schemeClr val="bg1"/>
                </a:solidFill>
              </a:rPr>
              <a:t>  </a:t>
            </a:r>
            <a:r>
              <a:rPr lang="en-US" sz="2000" b="1" dirty="0" err="1">
                <a:solidFill>
                  <a:schemeClr val="bg1"/>
                </a:solidFill>
              </a:rPr>
              <a:t>dhclient</a:t>
            </a:r>
            <a:r>
              <a:rPr lang="en-US" sz="2000" b="1" dirty="0">
                <a:solidFill>
                  <a:schemeClr val="bg1"/>
                </a:solidFill>
              </a:rPr>
              <a:t>  –v  –r  eth0</a:t>
            </a:r>
            <a:r>
              <a:rPr lang="en-US" sz="2000" dirty="0">
                <a:solidFill>
                  <a:schemeClr val="bg1"/>
                </a:solidFill>
              </a:rPr>
              <a:t> command is DHCPRELEASE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2000" dirty="0">
                <a:solidFill>
                  <a:schemeClr val="bg1"/>
                </a:solidFill>
              </a:rPr>
              <a:t>The four DHCP messages shown in the output of the </a:t>
            </a:r>
            <a:r>
              <a:rPr lang="en-US" sz="2000" b="1" dirty="0" err="1">
                <a:solidFill>
                  <a:schemeClr val="bg1"/>
                </a:solidFill>
              </a:rPr>
              <a:t>sudo</a:t>
            </a:r>
            <a:r>
              <a:rPr lang="en-US" sz="2000" b="1" dirty="0">
                <a:solidFill>
                  <a:schemeClr val="bg1"/>
                </a:solidFill>
              </a:rPr>
              <a:t>  </a:t>
            </a:r>
            <a:r>
              <a:rPr lang="en-US" sz="2000" b="1" dirty="0" err="1">
                <a:solidFill>
                  <a:schemeClr val="bg1"/>
                </a:solidFill>
              </a:rPr>
              <a:t>dhclient</a:t>
            </a:r>
            <a:r>
              <a:rPr lang="en-US" sz="2000" b="1" dirty="0">
                <a:solidFill>
                  <a:schemeClr val="bg1"/>
                </a:solidFill>
              </a:rPr>
              <a:t>  –v  eth0 </a:t>
            </a:r>
            <a:r>
              <a:rPr lang="en-US" sz="2000" dirty="0">
                <a:solidFill>
                  <a:schemeClr val="bg1"/>
                </a:solidFill>
              </a:rPr>
              <a:t>command are 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DHCPDISCOVER,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 DHCPOFFER, 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DHCPREQUEST, 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DHCPACK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dirty="0"/>
          </a:p>
        </p:txBody>
      </p:sp>
      <p:pic>
        <p:nvPicPr>
          <p:cNvPr id="8" name="Google Shape;100;p15">
            <a:extLst>
              <a:ext uri="{FF2B5EF4-FFF2-40B4-BE49-F238E27FC236}">
                <a16:creationId xmlns:a16="http://schemas.microsoft.com/office/drawing/2014/main" id="{ECE23F67-C745-AF6B-31C6-6C83EAFF7529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2">
            <a:alphaModFix/>
          </a:blip>
          <a:srcRect l="214" r="3127"/>
          <a:stretch/>
        </p:blipFill>
        <p:spPr>
          <a:xfrm>
            <a:off x="5233261" y="1066800"/>
            <a:ext cx="6839919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20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C52E7-A777-ED69-9DC1-92624B2E6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Use network utilities</a:t>
            </a:r>
            <a:endParaRPr lang="en-US" dirty="0"/>
          </a:p>
        </p:txBody>
      </p:sp>
      <p:pic>
        <p:nvPicPr>
          <p:cNvPr id="5" name="Google Shape;118;p17">
            <a:extLst>
              <a:ext uri="{FF2B5EF4-FFF2-40B4-BE49-F238E27FC236}">
                <a16:creationId xmlns:a16="http://schemas.microsoft.com/office/drawing/2014/main" id="{EC95C679-C33E-4D53-B4E3-3D4059788417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>
          <a:blip r:embed="rId2">
            <a:alphaModFix/>
          </a:blip>
          <a:srcRect t="25477" b="25477"/>
          <a:stretch>
            <a:fillRect/>
          </a:stretch>
        </p:blipFill>
        <p:spPr>
          <a:xfrm>
            <a:off x="1141413" y="606425"/>
            <a:ext cx="9912350" cy="3300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756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2DB52-67CE-C63F-BA46-9AD3A8B9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Managing User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F7529E-F4D4-AFFE-84EC-10B7419BC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Working in with some organizations may require you to monitor user activity 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following display the skill set required to monitor and manage activity</a:t>
            </a:r>
          </a:p>
        </p:txBody>
      </p:sp>
      <p:pic>
        <p:nvPicPr>
          <p:cNvPr id="6" name="Graphic 5" descr="Network diagram with solid fill">
            <a:extLst>
              <a:ext uri="{FF2B5EF4-FFF2-40B4-BE49-F238E27FC236}">
                <a16:creationId xmlns:a16="http://schemas.microsoft.com/office/drawing/2014/main" id="{7C93FBD4-1BEB-169E-A992-4FF4A38D0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2707" y="1855320"/>
            <a:ext cx="2905593" cy="290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42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C066B-0389-6585-7204-CEB225253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530" y="187932"/>
            <a:ext cx="4306158" cy="1047218"/>
          </a:xfrm>
        </p:spPr>
        <p:txBody>
          <a:bodyPr/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Monitor Linux processes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738DD-1A5F-9279-5126-9B8E3762C3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85725" indent="0">
              <a:buNone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Monitor user activities</a:t>
            </a:r>
          </a:p>
          <a:p>
            <a:pPr marL="85725" indent="0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Issue the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sudo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accton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on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command to turn on GNC accounting. Run the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sudo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updatedb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command. Enter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lastcomm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updatedb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 check if the </a:t>
            </a:r>
            <a:r>
              <a:rPr lang="en-US" sz="24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updatedb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command was executed before. </a:t>
            </a:r>
          </a:p>
          <a:p>
            <a:pPr marL="85725" indent="0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What flag value is displayed in the output?</a:t>
            </a:r>
          </a:p>
          <a:p>
            <a:pPr marL="85725" indent="0"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 == “superuser”</a:t>
            </a:r>
          </a:p>
          <a:p>
            <a:pPr marL="85725" indent="0">
              <a:buNone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5725" indent="0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 Why is the name of the user who ran the processes shown as root, not student?</a:t>
            </a:r>
          </a:p>
          <a:p>
            <a:pPr marL="85725" indent="0"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superuser – since we typed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sudo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front of the command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C7798F-B181-DD55-71EE-8C5D9B865DA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19530" y="1235150"/>
            <a:ext cx="3856037" cy="3541714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What is the default action of the </a:t>
            </a:r>
            <a:r>
              <a:rPr lang="en-US" sz="22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15 SIGTERM 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kill signal?</a:t>
            </a:r>
          </a:p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Kill the highlighted program</a:t>
            </a:r>
          </a:p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 In the System Monitor window, click on </a:t>
            </a:r>
            <a:r>
              <a:rPr lang="en-US" sz="22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% CPU 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sort the processes by CPU load. Which process shows the highest percentage of CPU usage?</a:t>
            </a:r>
          </a:p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Gnome shell (GUI)</a:t>
            </a:r>
          </a:p>
        </p:txBody>
      </p:sp>
    </p:spTree>
    <p:extLst>
      <p:ext uri="{BB962C8B-B14F-4D97-AF65-F5344CB8AC3E}">
        <p14:creationId xmlns:p14="http://schemas.microsoft.com/office/powerpoint/2010/main" val="2301057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A347-B796-E1B3-7241-4265C7807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99" y="5264035"/>
            <a:ext cx="9912355" cy="819355"/>
          </a:xfrm>
        </p:spPr>
        <p:txBody>
          <a:bodyPr/>
          <a:lstStyle/>
          <a:p>
            <a:r>
              <a:rPr lang="en-US" sz="3200" dirty="0"/>
              <a:t>Monitor network bandwidth usage</a:t>
            </a:r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E203270-C223-8435-CBA9-3A2BA6790D1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/>
          <a:srcRect t="10214" b="2308"/>
          <a:stretch/>
        </p:blipFill>
        <p:spPr>
          <a:xfrm>
            <a:off x="1139825" y="302292"/>
            <a:ext cx="9912350" cy="496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49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695fe6808f_0_10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6000" cy="1478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Introduction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3" name="Google Shape;253;g1695fe6808f_0_10"/>
          <p:cNvSpPr txBox="1">
            <a:spLocks noGrp="1"/>
          </p:cNvSpPr>
          <p:nvPr>
            <p:ph type="body" idx="1"/>
          </p:nvPr>
        </p:nvSpPr>
        <p:spPr>
          <a:xfrm>
            <a:off x="1635917" y="2097218"/>
            <a:ext cx="8916991" cy="3541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this project I have demonstrated essential skills needed in working with Linux OS. The following is a break down of the project and the steps taken and skills learned. The continued practice of the following skills will aid in becoming proficient with the operating system.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F29FC-F7ED-1F3B-F2A1-909E07FA6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78ECA5-CB5B-46B0-39B6-D62CAA2C1AE0}"/>
              </a:ext>
            </a:extLst>
          </p:cNvPr>
          <p:cNvSpPr txBox="1"/>
          <p:nvPr/>
        </p:nvSpPr>
        <p:spPr>
          <a:xfrm>
            <a:off x="1723869" y="2218544"/>
            <a:ext cx="93235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entieth Century"/>
              </a:rPr>
              <a:t>Working on this project has provided me with essential Linux OS skills. I have explored adding users, adding users to groups and managing the access they have to files. I have created files and directories and learned how to delete them as well. Additionally, I have strengthened my skills with managing network interfaces on a Linux OS and many other skills. The results and knowledge I have gained is extremely valuable. As a result of completing this project I have strengthened my career skillset. </a:t>
            </a:r>
          </a:p>
        </p:txBody>
      </p:sp>
    </p:spTree>
    <p:extLst>
      <p:ext uri="{BB962C8B-B14F-4D97-AF65-F5344CB8AC3E}">
        <p14:creationId xmlns:p14="http://schemas.microsoft.com/office/powerpoint/2010/main" val="1465833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695fe6808f_0_24"/>
          <p:cNvSpPr txBox="1">
            <a:spLocks noGrp="1"/>
          </p:cNvSpPr>
          <p:nvPr>
            <p:ph type="title"/>
          </p:nvPr>
        </p:nvSpPr>
        <p:spPr>
          <a:xfrm>
            <a:off x="1141413" y="1023252"/>
            <a:ext cx="9906000" cy="1478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Challenges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F7F96A-50FB-8FA8-D513-2CED5263E410}"/>
              </a:ext>
            </a:extLst>
          </p:cNvPr>
          <p:cNvSpPr txBox="1"/>
          <p:nvPr/>
        </p:nvSpPr>
        <p:spPr>
          <a:xfrm>
            <a:off x="1141413" y="2733551"/>
            <a:ext cx="94887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wentieth Century"/>
              </a:rPr>
              <a:t>Some challenges faced through the process are listed below</a:t>
            </a:r>
          </a:p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wentieth Century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wentieth Century"/>
              </a:rPr>
              <a:t>Ensuring the spelling of everything is correct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wentieth Century"/>
              </a:rPr>
              <a:t>Double checking the amount or lack of spaces  is correct</a:t>
            </a:r>
          </a:p>
        </p:txBody>
      </p:sp>
      <p:pic>
        <p:nvPicPr>
          <p:cNvPr id="4" name="Graphic 3" descr="Circles and an organic shape">
            <a:extLst>
              <a:ext uri="{FF2B5EF4-FFF2-40B4-BE49-F238E27FC236}">
                <a16:creationId xmlns:a16="http://schemas.microsoft.com/office/drawing/2014/main" id="{E9E6B926-0DCE-3A11-34C3-DFB066A66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220" y="-376908"/>
            <a:ext cx="4572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695fe6808f_0_16"/>
          <p:cNvSpPr txBox="1">
            <a:spLocks noGrp="1"/>
          </p:cNvSpPr>
          <p:nvPr>
            <p:ph type="title"/>
          </p:nvPr>
        </p:nvSpPr>
        <p:spPr>
          <a:xfrm>
            <a:off x="1141411" y="619126"/>
            <a:ext cx="9906000" cy="147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Career Skills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1" name="Google Shape;261;g1695fe6808f_0_16"/>
          <p:cNvSpPr txBox="1">
            <a:spLocks noGrp="1"/>
          </p:cNvSpPr>
          <p:nvPr>
            <p:ph type="body" idx="2"/>
          </p:nvPr>
        </p:nvSpPr>
        <p:spPr>
          <a:xfrm>
            <a:off x="1006498" y="2103449"/>
            <a:ext cx="4878300" cy="2717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Managing file and directories</a:t>
            </a:r>
          </a:p>
          <a:p>
            <a:pPr marL="342900" indent="-342900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Creating and managing Shell scripts</a:t>
            </a:r>
          </a:p>
          <a:p>
            <a:pPr marL="342900" indent="-342900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Monitoring user activity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3" name="Google Shape;263;g1695fe6808f_0_16"/>
          <p:cNvSpPr txBox="1">
            <a:spLocks noGrp="1"/>
          </p:cNvSpPr>
          <p:nvPr>
            <p:ph type="body" idx="4"/>
          </p:nvPr>
        </p:nvSpPr>
        <p:spPr>
          <a:xfrm>
            <a:off x="6307024" y="2097226"/>
            <a:ext cx="4875300" cy="2717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Managing and adding users and groups</a:t>
            </a:r>
          </a:p>
          <a:p>
            <a:pPr marL="342900" indent="-342900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Managing and setting up and configuring network interfaces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Graphic 2" descr="Ui Ux outline">
            <a:extLst>
              <a:ext uri="{FF2B5EF4-FFF2-40B4-BE49-F238E27FC236}">
                <a16:creationId xmlns:a16="http://schemas.microsoft.com/office/drawing/2014/main" id="{BE20BBAE-8F20-7C35-6D70-B80B92439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66272" y="4402176"/>
            <a:ext cx="2040752" cy="20407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695fe6808f_0_28"/>
          <p:cNvSpPr txBox="1">
            <a:spLocks noGrp="1"/>
          </p:cNvSpPr>
          <p:nvPr>
            <p:ph type="title"/>
          </p:nvPr>
        </p:nvSpPr>
        <p:spPr>
          <a:xfrm>
            <a:off x="1146705" y="609601"/>
            <a:ext cx="3855900" cy="1639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Directories and Files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4" name="Google Shape;274;g1695fe6808f_0_28"/>
          <p:cNvSpPr txBox="1">
            <a:spLocks noGrp="1"/>
          </p:cNvSpPr>
          <p:nvPr>
            <p:ph type="body" idx="1"/>
          </p:nvPr>
        </p:nvSpPr>
        <p:spPr>
          <a:xfrm>
            <a:off x="5156200" y="592666"/>
            <a:ext cx="5891100" cy="5198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There are many different actions that can be done to files and directories.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Picture 2" descr="Stack of colorful files">
            <a:extLst>
              <a:ext uri="{FF2B5EF4-FFF2-40B4-BE49-F238E27FC236}">
                <a16:creationId xmlns:a16="http://schemas.microsoft.com/office/drawing/2014/main" id="{521FB2AA-2A82-20D4-F9AA-789CC0507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13" y="2647386"/>
            <a:ext cx="4570334" cy="257081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695fe6808f_0_34"/>
          <p:cNvSpPr txBox="1"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Create directories and files</a:t>
            </a:r>
          </a:p>
        </p:txBody>
      </p:sp>
      <p:pic>
        <p:nvPicPr>
          <p:cNvPr id="2" name="Picture Placeholder 3" descr="A screenshot of a computer">
            <a:extLst>
              <a:ext uri="{FF2B5EF4-FFF2-40B4-BE49-F238E27FC236}">
                <a16:creationId xmlns:a16="http://schemas.microsoft.com/office/drawing/2014/main" id="{F1DE1964-D266-A4FB-C747-B12B5E873EE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9" b="20410"/>
          <a:stretch/>
        </p:blipFill>
        <p:spPr>
          <a:xfrm>
            <a:off x="541348" y="511055"/>
            <a:ext cx="11109303" cy="3698237"/>
          </a:xfrm>
          <a:prstGeom prst="round2DiagRect">
            <a:avLst>
              <a:gd name="adj1" fmla="val 4860"/>
              <a:gd name="adj2" fmla="val 0"/>
            </a:avLst>
          </a:prstGeom>
          <a:noFill/>
        </p:spPr>
      </p:pic>
      <p:sp>
        <p:nvSpPr>
          <p:cNvPr id="287" name="Text Placeholder 3">
            <a:extLst>
              <a:ext uri="{FF2B5EF4-FFF2-40B4-BE49-F238E27FC236}">
                <a16:creationId xmlns:a16="http://schemas.microsoft.com/office/drawing/2014/main" id="{6BFD0B9C-8C32-D593-9959-EF867FDBB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364" y="5124020"/>
            <a:ext cx="9910859" cy="68247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5254D-F2C5-602B-FCE2-F4CF7B8AC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Times New Roman" panose="02020603050405020304" pitchFamily="18" charset="0"/>
              </a:rPr>
              <a:t>Copy and remove directories and files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36E00-72F6-A526-5872-0D89AC283C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E0CFD-47A9-C1F2-25D0-5D6F788A921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3675629-28D1-E77F-6098-FC6B2A45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0" t="19957" r="30171" b="29233"/>
          <a:stretch/>
        </p:blipFill>
        <p:spPr>
          <a:xfrm>
            <a:off x="1045632" y="2143593"/>
            <a:ext cx="6904731" cy="4620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98849A3-1A43-645C-1187-641D37F56E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8" t="39784" r="17143" b="34384"/>
          <a:stretch/>
        </p:blipFill>
        <p:spPr>
          <a:xfrm>
            <a:off x="5002742" y="387225"/>
            <a:ext cx="6264748" cy="263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72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695fe6808f_0_40"/>
          <p:cNvSpPr txBox="1">
            <a:spLocks noGrp="1"/>
          </p:cNvSpPr>
          <p:nvPr>
            <p:ph type="title"/>
          </p:nvPr>
        </p:nvSpPr>
        <p:spPr>
          <a:xfrm>
            <a:off x="1141410" y="4304664"/>
            <a:ext cx="9912300" cy="819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a typeface="Times New Roman" panose="02020603050405020304" pitchFamily="18" charset="0"/>
              </a:rPr>
              <a:t>Locate directories and files</a:t>
            </a:r>
            <a:endParaRPr dirty="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21B00BD0-FF0C-6D29-1088-03DB226A80E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25116" b="25116"/>
          <a:stretch>
            <a:fillRect/>
          </a:stretch>
        </p:blipFill>
        <p:spPr>
          <a:xfrm>
            <a:off x="1141413" y="606425"/>
            <a:ext cx="9912350" cy="3300413"/>
          </a:xfrm>
          <a:prstGeom prst="rect">
            <a:avLst/>
          </a:prstGeom>
        </p:spPr>
      </p:pic>
      <p:sp>
        <p:nvSpPr>
          <p:cNvPr id="289" name="Google Shape;289;g1695fe6808f_0_40"/>
          <p:cNvSpPr txBox="1">
            <a:spLocks noGrp="1"/>
          </p:cNvSpPr>
          <p:nvPr>
            <p:ph type="body" idx="1"/>
          </p:nvPr>
        </p:nvSpPr>
        <p:spPr>
          <a:xfrm>
            <a:off x="1141364" y="5124020"/>
            <a:ext cx="9910800" cy="68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F9861-A4EC-923A-2DF0-038992693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Creating and managing Shell scripts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01F13-341D-E647-F9E0-7BD45CB0D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0" y="2249486"/>
            <a:ext cx="9905998" cy="3541714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next skill that is highlighted is Shell scripts and PATH variables</a:t>
            </a:r>
          </a:p>
        </p:txBody>
      </p:sp>
      <p:pic>
        <p:nvPicPr>
          <p:cNvPr id="6" name="Graphic 5" descr="Laptop with phone and calculator">
            <a:extLst>
              <a:ext uri="{FF2B5EF4-FFF2-40B4-BE49-F238E27FC236}">
                <a16:creationId xmlns:a16="http://schemas.microsoft.com/office/drawing/2014/main" id="{FFBBE0D8-D578-FE57-1DAC-F876103F8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4409" y="2119859"/>
            <a:ext cx="4738141" cy="473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96489"/>
      </p:ext>
    </p:extLst>
  </p:cSld>
  <p:clrMapOvr>
    <a:masterClrMapping/>
  </p:clrMapOvr>
</p:sld>
</file>

<file path=ppt/theme/theme1.xml><?xml version="1.0" encoding="utf-8"?>
<a:theme xmlns:a="http://schemas.openxmlformats.org/drawingml/2006/main" name="Circuit">
  <a:themeElements>
    <a:clrScheme name="Circuit">
      <a:dk1>
        <a:srgbClr val="000000"/>
      </a:dk1>
      <a:lt1>
        <a:srgbClr val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536</Words>
  <Application>Microsoft Office PowerPoint</Application>
  <PresentationFormat>Widescreen</PresentationFormat>
  <Paragraphs>63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Twentieth Century</vt:lpstr>
      <vt:lpstr>Circuit</vt:lpstr>
      <vt:lpstr>Linux OS Project</vt:lpstr>
      <vt:lpstr>Introduction</vt:lpstr>
      <vt:lpstr>Challenges</vt:lpstr>
      <vt:lpstr>Career Skills</vt:lpstr>
      <vt:lpstr>Directories and Files</vt:lpstr>
      <vt:lpstr>Create directories and files</vt:lpstr>
      <vt:lpstr>Copy and remove directories and files</vt:lpstr>
      <vt:lpstr>Locate directories and files</vt:lpstr>
      <vt:lpstr>Creating and managing Shell scripts </vt:lpstr>
      <vt:lpstr>PowerPoint Presentation</vt:lpstr>
      <vt:lpstr>Adding and Managing Users and Groups</vt:lpstr>
      <vt:lpstr>Test user and group settings</vt:lpstr>
      <vt:lpstr>PowerPoint Presentation</vt:lpstr>
      <vt:lpstr>Network Interface</vt:lpstr>
      <vt:lpstr>Discover host IP configurations Manage network interfaces</vt:lpstr>
      <vt:lpstr>Use network utilities</vt:lpstr>
      <vt:lpstr>Managing User Activity</vt:lpstr>
      <vt:lpstr>Monitor Linux processes</vt:lpstr>
      <vt:lpstr>Monitor network bandwidth usage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Linux OS Project</dc:title>
  <dc:creator>Guzman, Oscar</dc:creator>
  <cp:lastModifiedBy>Danyella Nieto</cp:lastModifiedBy>
  <cp:revision>5</cp:revision>
  <dcterms:created xsi:type="dcterms:W3CDTF">2018-10-09T18:29:12Z</dcterms:created>
  <dcterms:modified xsi:type="dcterms:W3CDTF">2022-10-15T00:12:35Z</dcterms:modified>
</cp:coreProperties>
</file>