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32"/>
  </p:notesMasterIdLst>
  <p:sldIdLst>
    <p:sldId id="3825" r:id="rId5"/>
    <p:sldId id="3826" r:id="rId6"/>
    <p:sldId id="3827" r:id="rId7"/>
    <p:sldId id="3828" r:id="rId8"/>
    <p:sldId id="3835" r:id="rId9"/>
    <p:sldId id="3791" r:id="rId10"/>
    <p:sldId id="3792" r:id="rId11"/>
    <p:sldId id="3794" r:id="rId12"/>
    <p:sldId id="3832" r:id="rId13"/>
    <p:sldId id="3837" r:id="rId14"/>
    <p:sldId id="3833" r:id="rId15"/>
    <p:sldId id="3836" r:id="rId16"/>
    <p:sldId id="3838" r:id="rId17"/>
    <p:sldId id="3839" r:id="rId18"/>
    <p:sldId id="3842" r:id="rId19"/>
    <p:sldId id="3840" r:id="rId20"/>
    <p:sldId id="3841" r:id="rId21"/>
    <p:sldId id="3843" r:id="rId22"/>
    <p:sldId id="3844" r:id="rId23"/>
    <p:sldId id="3845" r:id="rId24"/>
    <p:sldId id="3848" r:id="rId25"/>
    <p:sldId id="3846" r:id="rId26"/>
    <p:sldId id="3851" r:id="rId27"/>
    <p:sldId id="3853" r:id="rId28"/>
    <p:sldId id="3852" r:id="rId29"/>
    <p:sldId id="3850" r:id="rId30"/>
    <p:sldId id="383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65ABA-CF61-44CD-BE91-E7072761FF11}" v="64" dt="2022-10-11T22:35:12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yella Nieto" userId="bd08cabf6777eb25" providerId="LiveId" clId="{FAA65ABA-CF61-44CD-BE91-E7072761FF11}"/>
    <pc:docChg chg="undo redo custSel addSld delSld modSld sldOrd addSection delSection">
      <pc:chgData name="Danyella Nieto" userId="bd08cabf6777eb25" providerId="LiveId" clId="{FAA65ABA-CF61-44CD-BE91-E7072761FF11}" dt="2022-10-11T22:35:12.334" v="4675" actId="14826"/>
      <pc:docMkLst>
        <pc:docMk/>
      </pc:docMkLst>
      <pc:sldChg chg="delSp modSp mod">
        <pc:chgData name="Danyella Nieto" userId="bd08cabf6777eb25" providerId="LiveId" clId="{FAA65ABA-CF61-44CD-BE91-E7072761FF11}" dt="2022-10-11T20:29:47.683" v="6" actId="478"/>
        <pc:sldMkLst>
          <pc:docMk/>
          <pc:sldMk cId="1019213662" sldId="3791"/>
        </pc:sldMkLst>
        <pc:spChg chg="del">
          <ac:chgData name="Danyella Nieto" userId="bd08cabf6777eb25" providerId="LiveId" clId="{FAA65ABA-CF61-44CD-BE91-E7072761FF11}" dt="2022-10-11T20:29:47.683" v="6" actId="478"/>
          <ac:spMkLst>
            <pc:docMk/>
            <pc:sldMk cId="1019213662" sldId="3791"/>
            <ac:spMk id="12" creationId="{BB55F5DE-D801-496C-806A-73E6EF45CB06}"/>
          </ac:spMkLst>
        </pc:spChg>
        <pc:spChg chg="mod">
          <ac:chgData name="Danyella Nieto" userId="bd08cabf6777eb25" providerId="LiveId" clId="{FAA65ABA-CF61-44CD-BE91-E7072761FF11}" dt="2022-10-11T20:29:44.405" v="5"/>
          <ac:spMkLst>
            <pc:docMk/>
            <pc:sldMk cId="1019213662" sldId="3791"/>
            <ac:spMk id="13" creationId="{9B6754F1-BBB9-45C3-8F76-FA0E19B7463B}"/>
          </ac:spMkLst>
        </pc:spChg>
      </pc:sldChg>
      <pc:sldChg chg="delSp modSp mod">
        <pc:chgData name="Danyella Nieto" userId="bd08cabf6777eb25" providerId="LiveId" clId="{FAA65ABA-CF61-44CD-BE91-E7072761FF11}" dt="2022-10-11T20:30:43.011" v="27" actId="1076"/>
        <pc:sldMkLst>
          <pc:docMk/>
          <pc:sldMk cId="3927950662" sldId="3792"/>
        </pc:sldMkLst>
        <pc:spChg chg="del">
          <ac:chgData name="Danyella Nieto" userId="bd08cabf6777eb25" providerId="LiveId" clId="{FAA65ABA-CF61-44CD-BE91-E7072761FF11}" dt="2022-10-11T20:30:32.384" v="26" actId="478"/>
          <ac:spMkLst>
            <pc:docMk/>
            <pc:sldMk cId="3927950662" sldId="3792"/>
            <ac:spMk id="12" creationId="{3CC90B11-F535-4D7C-84A3-2CF98B9D596A}"/>
          </ac:spMkLst>
        </pc:spChg>
        <pc:spChg chg="mod">
          <ac:chgData name="Danyella Nieto" userId="bd08cabf6777eb25" providerId="LiveId" clId="{FAA65ABA-CF61-44CD-BE91-E7072761FF11}" dt="2022-10-11T20:30:43.011" v="27" actId="1076"/>
          <ac:spMkLst>
            <pc:docMk/>
            <pc:sldMk cId="3927950662" sldId="3792"/>
            <ac:spMk id="13" creationId="{34CB8358-5219-419E-B50C-A279EA3E635F}"/>
          </ac:spMkLst>
        </pc:spChg>
      </pc:sldChg>
      <pc:sldChg chg="delSp modSp mod">
        <pc:chgData name="Danyella Nieto" userId="bd08cabf6777eb25" providerId="LiveId" clId="{FAA65ABA-CF61-44CD-BE91-E7072761FF11}" dt="2022-10-11T20:30:51.383" v="29"/>
        <pc:sldMkLst>
          <pc:docMk/>
          <pc:sldMk cId="1813910725" sldId="3794"/>
        </pc:sldMkLst>
        <pc:spChg chg="del">
          <ac:chgData name="Danyella Nieto" userId="bd08cabf6777eb25" providerId="LiveId" clId="{FAA65ABA-CF61-44CD-BE91-E7072761FF11}" dt="2022-10-11T20:30:47.725" v="28" actId="478"/>
          <ac:spMkLst>
            <pc:docMk/>
            <pc:sldMk cId="1813910725" sldId="3794"/>
            <ac:spMk id="18" creationId="{93F1F6E8-FB29-489E-9497-38321677D832}"/>
          </ac:spMkLst>
        </pc:spChg>
        <pc:spChg chg="mod">
          <ac:chgData name="Danyella Nieto" userId="bd08cabf6777eb25" providerId="LiveId" clId="{FAA65ABA-CF61-44CD-BE91-E7072761FF11}" dt="2022-10-11T20:30:51.383" v="29"/>
          <ac:spMkLst>
            <pc:docMk/>
            <pc:sldMk cId="1813910725" sldId="3794"/>
            <ac:spMk id="19" creationId="{A86EFF1E-AB9A-40FE-A0CF-794B56E5276A}"/>
          </ac:spMkLst>
        </pc:spChg>
      </pc:sldChg>
      <pc:sldChg chg="addSp delSp modSp mod">
        <pc:chgData name="Danyella Nieto" userId="bd08cabf6777eb25" providerId="LiveId" clId="{FAA65ABA-CF61-44CD-BE91-E7072761FF11}" dt="2022-10-11T20:44:40.351" v="497" actId="1076"/>
        <pc:sldMkLst>
          <pc:docMk/>
          <pc:sldMk cId="543995561" sldId="3832"/>
        </pc:sldMkLst>
        <pc:spChg chg="mod">
          <ac:chgData name="Danyella Nieto" userId="bd08cabf6777eb25" providerId="LiveId" clId="{FAA65ABA-CF61-44CD-BE91-E7072761FF11}" dt="2022-10-11T20:32:02.696" v="83" actId="20577"/>
          <ac:spMkLst>
            <pc:docMk/>
            <pc:sldMk cId="543995561" sldId="3832"/>
            <ac:spMk id="2" creationId="{F7CEB8CC-E887-4C39-A032-E3471EDC043E}"/>
          </ac:spMkLst>
        </pc:spChg>
        <pc:spChg chg="del">
          <ac:chgData name="Danyella Nieto" userId="bd08cabf6777eb25" providerId="LiveId" clId="{FAA65ABA-CF61-44CD-BE91-E7072761FF11}" dt="2022-10-11T20:37:30.824" v="84" actId="478"/>
          <ac:spMkLst>
            <pc:docMk/>
            <pc:sldMk cId="543995561" sldId="3832"/>
            <ac:spMk id="3" creationId="{A4B28E79-36F1-4487-B6B6-7A33F5C3C0B2}"/>
          </ac:spMkLst>
        </pc:spChg>
        <pc:spChg chg="mod">
          <ac:chgData name="Danyella Nieto" userId="bd08cabf6777eb25" providerId="LiveId" clId="{FAA65ABA-CF61-44CD-BE91-E7072761FF11}" dt="2022-10-11T20:44:29.407" v="492" actId="1076"/>
          <ac:spMkLst>
            <pc:docMk/>
            <pc:sldMk cId="543995561" sldId="3832"/>
            <ac:spMk id="4" creationId="{245DDB48-166A-4E16-B9DF-C5C6570A1BAD}"/>
          </ac:spMkLst>
        </pc:spChg>
        <pc:spChg chg="del">
          <ac:chgData name="Danyella Nieto" userId="bd08cabf6777eb25" providerId="LiveId" clId="{FAA65ABA-CF61-44CD-BE91-E7072761FF11}" dt="2022-10-11T20:38:24.783" v="123" actId="478"/>
          <ac:spMkLst>
            <pc:docMk/>
            <pc:sldMk cId="543995561" sldId="3832"/>
            <ac:spMk id="5" creationId="{7A4C5B2A-12FB-43E3-8389-C0A5E65E6D91}"/>
          </ac:spMkLst>
        </pc:spChg>
        <pc:spChg chg="del">
          <ac:chgData name="Danyella Nieto" userId="bd08cabf6777eb25" providerId="LiveId" clId="{FAA65ABA-CF61-44CD-BE91-E7072761FF11}" dt="2022-10-11T20:38:24.783" v="123" actId="478"/>
          <ac:spMkLst>
            <pc:docMk/>
            <pc:sldMk cId="543995561" sldId="3832"/>
            <ac:spMk id="6" creationId="{53C09F06-9236-4635-AFB4-5E7D384A6BAE}"/>
          </ac:spMkLst>
        </pc:spChg>
        <pc:spChg chg="del">
          <ac:chgData name="Danyella Nieto" userId="bd08cabf6777eb25" providerId="LiveId" clId="{FAA65ABA-CF61-44CD-BE91-E7072761FF11}" dt="2022-10-11T20:38:24.783" v="123" actId="478"/>
          <ac:spMkLst>
            <pc:docMk/>
            <pc:sldMk cId="543995561" sldId="3832"/>
            <ac:spMk id="7" creationId="{016D0387-7057-4207-9037-65B55A7B211B}"/>
          </ac:spMkLst>
        </pc:spChg>
        <pc:spChg chg="del">
          <ac:chgData name="Danyella Nieto" userId="bd08cabf6777eb25" providerId="LiveId" clId="{FAA65ABA-CF61-44CD-BE91-E7072761FF11}" dt="2022-10-11T20:38:24.783" v="123" actId="478"/>
          <ac:spMkLst>
            <pc:docMk/>
            <pc:sldMk cId="543995561" sldId="3832"/>
            <ac:spMk id="8" creationId="{EE1302F8-9FA6-4CC4-AD07-E8137FCC99A5}"/>
          </ac:spMkLst>
        </pc:spChg>
        <pc:spChg chg="del">
          <ac:chgData name="Danyella Nieto" userId="bd08cabf6777eb25" providerId="LiveId" clId="{FAA65ABA-CF61-44CD-BE91-E7072761FF11}" dt="2022-10-11T20:42:22.775" v="477" actId="478"/>
          <ac:spMkLst>
            <pc:docMk/>
            <pc:sldMk cId="543995561" sldId="3832"/>
            <ac:spMk id="9" creationId="{38435D0D-6D88-4851-8B63-E6A6A7BC8659}"/>
          </ac:spMkLst>
        </pc:spChg>
        <pc:spChg chg="mod">
          <ac:chgData name="Danyella Nieto" userId="bd08cabf6777eb25" providerId="LiveId" clId="{FAA65ABA-CF61-44CD-BE91-E7072761FF11}" dt="2022-10-11T20:42:19.908" v="476"/>
          <ac:spMkLst>
            <pc:docMk/>
            <pc:sldMk cId="543995561" sldId="3832"/>
            <ac:spMk id="10" creationId="{0355C492-B5A1-4AEA-87B3-88D8AB076D5E}"/>
          </ac:spMkLst>
        </pc:spChg>
        <pc:spChg chg="add del mod">
          <ac:chgData name="Danyella Nieto" userId="bd08cabf6777eb25" providerId="LiveId" clId="{FAA65ABA-CF61-44CD-BE91-E7072761FF11}" dt="2022-10-11T20:37:34.777" v="85" actId="478"/>
          <ac:spMkLst>
            <pc:docMk/>
            <pc:sldMk cId="543995561" sldId="3832"/>
            <ac:spMk id="13" creationId="{4A37F82F-4A20-B7A3-B346-D508E224C221}"/>
          </ac:spMkLst>
        </pc:spChg>
        <pc:spChg chg="add del mod">
          <ac:chgData name="Danyella Nieto" userId="bd08cabf6777eb25" providerId="LiveId" clId="{FAA65ABA-CF61-44CD-BE91-E7072761FF11}" dt="2022-10-11T20:38:29.941" v="124" actId="478"/>
          <ac:spMkLst>
            <pc:docMk/>
            <pc:sldMk cId="543995561" sldId="3832"/>
            <ac:spMk id="15" creationId="{345CE6A2-F614-3B7A-271D-287626B0C95B}"/>
          </ac:spMkLst>
        </pc:spChg>
        <pc:spChg chg="add del mod">
          <ac:chgData name="Danyella Nieto" userId="bd08cabf6777eb25" providerId="LiveId" clId="{FAA65ABA-CF61-44CD-BE91-E7072761FF11}" dt="2022-10-11T20:38:29.941" v="124" actId="478"/>
          <ac:spMkLst>
            <pc:docMk/>
            <pc:sldMk cId="543995561" sldId="3832"/>
            <ac:spMk id="17" creationId="{86C14268-3A17-6863-574F-23BC791DC3FF}"/>
          </ac:spMkLst>
        </pc:spChg>
        <pc:spChg chg="add del mod">
          <ac:chgData name="Danyella Nieto" userId="bd08cabf6777eb25" providerId="LiveId" clId="{FAA65ABA-CF61-44CD-BE91-E7072761FF11}" dt="2022-10-11T20:38:29.941" v="124" actId="478"/>
          <ac:spMkLst>
            <pc:docMk/>
            <pc:sldMk cId="543995561" sldId="3832"/>
            <ac:spMk id="19" creationId="{1AEBA1D1-A725-E2AB-CF95-0D580EE41C86}"/>
          </ac:spMkLst>
        </pc:spChg>
        <pc:spChg chg="add del mod">
          <ac:chgData name="Danyella Nieto" userId="bd08cabf6777eb25" providerId="LiveId" clId="{FAA65ABA-CF61-44CD-BE91-E7072761FF11}" dt="2022-10-11T20:38:29.941" v="124" actId="478"/>
          <ac:spMkLst>
            <pc:docMk/>
            <pc:sldMk cId="543995561" sldId="3832"/>
            <ac:spMk id="21" creationId="{2F19A8D2-E59E-78A9-DCA4-834EEA880C32}"/>
          </ac:spMkLst>
        </pc:spChg>
        <pc:picChg chg="add mod">
          <ac:chgData name="Danyella Nieto" userId="bd08cabf6777eb25" providerId="LiveId" clId="{FAA65ABA-CF61-44CD-BE91-E7072761FF11}" dt="2022-10-11T20:44:32.288" v="493" actId="1076"/>
          <ac:picMkLst>
            <pc:docMk/>
            <pc:sldMk cId="543995561" sldId="3832"/>
            <ac:picMk id="22" creationId="{B14F00E6-F954-8DCA-C04F-FE428F9C6F3F}"/>
          </ac:picMkLst>
        </pc:picChg>
        <pc:picChg chg="add del mod">
          <ac:chgData name="Danyella Nieto" userId="bd08cabf6777eb25" providerId="LiveId" clId="{FAA65ABA-CF61-44CD-BE91-E7072761FF11}" dt="2022-10-11T20:44:16.725" v="489" actId="478"/>
          <ac:picMkLst>
            <pc:docMk/>
            <pc:sldMk cId="543995561" sldId="3832"/>
            <ac:picMk id="23" creationId="{96B57772-CBEE-3779-17EA-0A0EA7F74B26}"/>
          </ac:picMkLst>
        </pc:picChg>
        <pc:picChg chg="add mod">
          <ac:chgData name="Danyella Nieto" userId="bd08cabf6777eb25" providerId="LiveId" clId="{FAA65ABA-CF61-44CD-BE91-E7072761FF11}" dt="2022-10-11T20:44:40.351" v="497" actId="1076"/>
          <ac:picMkLst>
            <pc:docMk/>
            <pc:sldMk cId="543995561" sldId="3832"/>
            <ac:picMk id="24" creationId="{B3C3117E-871B-6067-C894-BBE242CEEB91}"/>
          </ac:picMkLst>
        </pc:picChg>
      </pc:sldChg>
      <pc:sldChg chg="modSp mod ord">
        <pc:chgData name="Danyella Nieto" userId="bd08cabf6777eb25" providerId="LiveId" clId="{FAA65ABA-CF61-44CD-BE91-E7072761FF11}" dt="2022-10-11T20:54:38.236" v="871" actId="20577"/>
        <pc:sldMkLst>
          <pc:docMk/>
          <pc:sldMk cId="17839761" sldId="3833"/>
        </pc:sldMkLst>
        <pc:spChg chg="mod">
          <ac:chgData name="Danyella Nieto" userId="bd08cabf6777eb25" providerId="LiveId" clId="{FAA65ABA-CF61-44CD-BE91-E7072761FF11}" dt="2022-10-11T20:53:14.218" v="680" actId="14100"/>
          <ac:spMkLst>
            <pc:docMk/>
            <pc:sldMk cId="17839761" sldId="3833"/>
            <ac:spMk id="4" creationId="{E45C6405-9D6C-48F5-9EFB-4CF1F3193EA4}"/>
          </ac:spMkLst>
        </pc:spChg>
        <pc:spChg chg="mod">
          <ac:chgData name="Danyella Nieto" userId="bd08cabf6777eb25" providerId="LiveId" clId="{FAA65ABA-CF61-44CD-BE91-E7072761FF11}" dt="2022-10-11T20:54:38.236" v="871" actId="20577"/>
          <ac:spMkLst>
            <pc:docMk/>
            <pc:sldMk cId="17839761" sldId="3833"/>
            <ac:spMk id="5" creationId="{42E3A3A9-5E96-4CDD-A971-9C272EFD97D9}"/>
          </ac:spMkLst>
        </pc:spChg>
        <pc:picChg chg="mod">
          <ac:chgData name="Danyella Nieto" userId="bd08cabf6777eb25" providerId="LiveId" clId="{FAA65ABA-CF61-44CD-BE91-E7072761FF11}" dt="2022-10-11T20:28:33.879" v="1" actId="14826"/>
          <ac:picMkLst>
            <pc:docMk/>
            <pc:sldMk cId="17839761" sldId="3833"/>
            <ac:picMk id="9" creationId="{BB00A97C-4C32-42DA-9838-F3D341AB0DCC}"/>
          </ac:picMkLst>
        </pc:picChg>
        <pc:picChg chg="mod">
          <ac:chgData name="Danyella Nieto" userId="bd08cabf6777eb25" providerId="LiveId" clId="{FAA65ABA-CF61-44CD-BE91-E7072761FF11}" dt="2022-10-11T20:29:03.788" v="2" actId="14826"/>
          <ac:picMkLst>
            <pc:docMk/>
            <pc:sldMk cId="17839761" sldId="3833"/>
            <ac:picMk id="11" creationId="{89C83A94-9400-40DF-9CE0-AFEB3C742BC3}"/>
          </ac:picMkLst>
        </pc:picChg>
      </pc:sldChg>
      <pc:sldChg chg="delSp modSp mod">
        <pc:chgData name="Danyella Nieto" userId="bd08cabf6777eb25" providerId="LiveId" clId="{FAA65ABA-CF61-44CD-BE91-E7072761FF11}" dt="2022-10-11T22:30:12.159" v="4672" actId="313"/>
        <pc:sldMkLst>
          <pc:docMk/>
          <pc:sldMk cId="962258905" sldId="3834"/>
        </pc:sldMkLst>
        <pc:spChg chg="mod">
          <ac:chgData name="Danyella Nieto" userId="bd08cabf6777eb25" providerId="LiveId" clId="{FAA65ABA-CF61-44CD-BE91-E7072761FF11}" dt="2022-10-11T22:28:07.055" v="4392" actId="20577"/>
          <ac:spMkLst>
            <pc:docMk/>
            <pc:sldMk cId="962258905" sldId="3834"/>
            <ac:spMk id="2" creationId="{659706C9-F26D-46CA-93BF-8C27012F6B12}"/>
          </ac:spMkLst>
        </pc:spChg>
        <pc:spChg chg="mod">
          <ac:chgData name="Danyella Nieto" userId="bd08cabf6777eb25" providerId="LiveId" clId="{FAA65ABA-CF61-44CD-BE91-E7072761FF11}" dt="2022-10-11T22:30:12.159" v="4672" actId="313"/>
          <ac:spMkLst>
            <pc:docMk/>
            <pc:sldMk cId="962258905" sldId="3834"/>
            <ac:spMk id="3" creationId="{21F0B6E0-1F7C-4E6A-87B1-554ADE739CD1}"/>
          </ac:spMkLst>
        </pc:spChg>
        <pc:spChg chg="del">
          <ac:chgData name="Danyella Nieto" userId="bd08cabf6777eb25" providerId="LiveId" clId="{FAA65ABA-CF61-44CD-BE91-E7072761FF11}" dt="2022-10-11T22:03:39.285" v="3413" actId="478"/>
          <ac:spMkLst>
            <pc:docMk/>
            <pc:sldMk cId="962258905" sldId="3834"/>
            <ac:spMk id="4" creationId="{6F95E0EB-F1F4-436B-A218-93E100A66902}"/>
          </ac:spMkLst>
        </pc:spChg>
        <pc:spChg chg="mod">
          <ac:chgData name="Danyella Nieto" userId="bd08cabf6777eb25" providerId="LiveId" clId="{FAA65ABA-CF61-44CD-BE91-E7072761FF11}" dt="2022-10-11T22:03:33.363" v="3412"/>
          <ac:spMkLst>
            <pc:docMk/>
            <pc:sldMk cId="962258905" sldId="3834"/>
            <ac:spMk id="5" creationId="{C75D06EF-9416-46F7-8230-B49EE1269F53}"/>
          </ac:spMkLst>
        </pc:spChg>
      </pc:sldChg>
      <pc:sldChg chg="delSp modSp mod">
        <pc:chgData name="Danyella Nieto" userId="bd08cabf6777eb25" providerId="LiveId" clId="{FAA65ABA-CF61-44CD-BE91-E7072761FF11}" dt="2022-10-11T20:29:38.178" v="4" actId="478"/>
        <pc:sldMkLst>
          <pc:docMk/>
          <pc:sldMk cId="3818547803" sldId="3835"/>
        </pc:sldMkLst>
        <pc:spChg chg="del">
          <ac:chgData name="Danyella Nieto" userId="bd08cabf6777eb25" providerId="LiveId" clId="{FAA65ABA-CF61-44CD-BE91-E7072761FF11}" dt="2022-10-11T20:29:38.178" v="4" actId="478"/>
          <ac:spMkLst>
            <pc:docMk/>
            <pc:sldMk cId="3818547803" sldId="3835"/>
            <ac:spMk id="4" creationId="{24205F2B-7492-B234-E38D-D89FA75B07A6}"/>
          </ac:spMkLst>
        </pc:spChg>
        <pc:spChg chg="mod">
          <ac:chgData name="Danyella Nieto" userId="bd08cabf6777eb25" providerId="LiveId" clId="{FAA65ABA-CF61-44CD-BE91-E7072761FF11}" dt="2022-10-11T20:29:34.814" v="3"/>
          <ac:spMkLst>
            <pc:docMk/>
            <pc:sldMk cId="3818547803" sldId="3835"/>
            <ac:spMk id="5" creationId="{F117B2CE-7C4C-3E6F-AB89-0CD9DB526498}"/>
          </ac:spMkLst>
        </pc:spChg>
      </pc:sldChg>
      <pc:sldChg chg="addSp delSp modSp new mod">
        <pc:chgData name="Danyella Nieto" userId="bd08cabf6777eb25" providerId="LiveId" clId="{FAA65ABA-CF61-44CD-BE91-E7072761FF11}" dt="2022-10-11T20:58:38.428" v="1070" actId="1076"/>
        <pc:sldMkLst>
          <pc:docMk/>
          <pc:sldMk cId="1814636891" sldId="3836"/>
        </pc:sldMkLst>
        <pc:spChg chg="mod">
          <ac:chgData name="Danyella Nieto" userId="bd08cabf6777eb25" providerId="LiveId" clId="{FAA65ABA-CF61-44CD-BE91-E7072761FF11}" dt="2022-10-11T20:55:16.897" v="926" actId="20577"/>
          <ac:spMkLst>
            <pc:docMk/>
            <pc:sldMk cId="1814636891" sldId="3836"/>
            <ac:spMk id="2" creationId="{7F50F4AF-B461-864D-BCD6-FAD9412A0E5D}"/>
          </ac:spMkLst>
        </pc:spChg>
        <pc:spChg chg="mod">
          <ac:chgData name="Danyella Nieto" userId="bd08cabf6777eb25" providerId="LiveId" clId="{FAA65ABA-CF61-44CD-BE91-E7072761FF11}" dt="2022-10-11T20:58:36.479" v="1069" actId="14100"/>
          <ac:spMkLst>
            <pc:docMk/>
            <pc:sldMk cId="1814636891" sldId="3836"/>
            <ac:spMk id="3" creationId="{1941FAED-8DBE-68A2-D19F-0C8C210A4B30}"/>
          </ac:spMkLst>
        </pc:spChg>
        <pc:spChg chg="del">
          <ac:chgData name="Danyella Nieto" userId="bd08cabf6777eb25" providerId="LiveId" clId="{FAA65ABA-CF61-44CD-BE91-E7072761FF11}" dt="2022-10-11T20:52:28.005" v="656" actId="478"/>
          <ac:spMkLst>
            <pc:docMk/>
            <pc:sldMk cId="1814636891" sldId="3836"/>
            <ac:spMk id="4" creationId="{A10EB026-E4D4-773F-EDDC-BC5A8C1BD31D}"/>
          </ac:spMkLst>
        </pc:spChg>
        <pc:spChg chg="mod">
          <ac:chgData name="Danyella Nieto" userId="bd08cabf6777eb25" providerId="LiveId" clId="{FAA65ABA-CF61-44CD-BE91-E7072761FF11}" dt="2022-10-11T20:52:23.338" v="655"/>
          <ac:spMkLst>
            <pc:docMk/>
            <pc:sldMk cId="1814636891" sldId="3836"/>
            <ac:spMk id="5" creationId="{08F58D3C-92B2-B5AF-DD6C-1DCAF408CC2B}"/>
          </ac:spMkLst>
        </pc:spChg>
        <pc:picChg chg="add mod">
          <ac:chgData name="Danyella Nieto" userId="bd08cabf6777eb25" providerId="LiveId" clId="{FAA65ABA-CF61-44CD-BE91-E7072761FF11}" dt="2022-10-11T20:58:38.428" v="1070" actId="1076"/>
          <ac:picMkLst>
            <pc:docMk/>
            <pc:sldMk cId="1814636891" sldId="3836"/>
            <ac:picMk id="7" creationId="{196EE424-3DEF-DA37-F682-C10D59AA9F7E}"/>
          </ac:picMkLst>
        </pc:picChg>
      </pc:sldChg>
      <pc:sldChg chg="addSp delSp modSp new mod ord">
        <pc:chgData name="Danyella Nieto" userId="bd08cabf6777eb25" providerId="LiveId" clId="{FAA65ABA-CF61-44CD-BE91-E7072761FF11}" dt="2022-10-11T20:51:13.969" v="654" actId="1076"/>
        <pc:sldMkLst>
          <pc:docMk/>
          <pc:sldMk cId="3587991272" sldId="3837"/>
        </pc:sldMkLst>
        <pc:spChg chg="mod">
          <ac:chgData name="Danyella Nieto" userId="bd08cabf6777eb25" providerId="LiveId" clId="{FAA65ABA-CF61-44CD-BE91-E7072761FF11}" dt="2022-10-11T20:47:23.612" v="637" actId="20577"/>
          <ac:spMkLst>
            <pc:docMk/>
            <pc:sldMk cId="3587991272" sldId="3837"/>
            <ac:spMk id="2" creationId="{584E25E5-E5F0-E76E-E8F3-1769AC22C259}"/>
          </ac:spMkLst>
        </pc:spChg>
        <pc:spChg chg="mod">
          <ac:chgData name="Danyella Nieto" userId="bd08cabf6777eb25" providerId="LiveId" clId="{FAA65ABA-CF61-44CD-BE91-E7072761FF11}" dt="2022-10-11T20:47:21.165" v="636" actId="1076"/>
          <ac:spMkLst>
            <pc:docMk/>
            <pc:sldMk cId="3587991272" sldId="3837"/>
            <ac:spMk id="6" creationId="{1A49D1ED-128D-A34F-5413-AA45A1C344E7}"/>
          </ac:spMkLst>
        </pc:spChg>
        <pc:picChg chg="add del mod">
          <ac:chgData name="Danyella Nieto" userId="bd08cabf6777eb25" providerId="LiveId" clId="{FAA65ABA-CF61-44CD-BE91-E7072761FF11}" dt="2022-10-11T20:48:16.085" v="639" actId="478"/>
          <ac:picMkLst>
            <pc:docMk/>
            <pc:sldMk cId="3587991272" sldId="3837"/>
            <ac:picMk id="7" creationId="{330B116A-009F-E7BC-454C-1EAD5A3EC1BB}"/>
          </ac:picMkLst>
        </pc:picChg>
        <pc:picChg chg="add del mod">
          <ac:chgData name="Danyella Nieto" userId="bd08cabf6777eb25" providerId="LiveId" clId="{FAA65ABA-CF61-44CD-BE91-E7072761FF11}" dt="2022-10-11T20:49:01.748" v="641" actId="931"/>
          <ac:picMkLst>
            <pc:docMk/>
            <pc:sldMk cId="3587991272" sldId="3837"/>
            <ac:picMk id="9" creationId="{5AD068AC-1704-2E87-4122-193CC94ADE51}"/>
          </ac:picMkLst>
        </pc:picChg>
        <pc:picChg chg="add del mod">
          <ac:chgData name="Danyella Nieto" userId="bd08cabf6777eb25" providerId="LiveId" clId="{FAA65ABA-CF61-44CD-BE91-E7072761FF11}" dt="2022-10-11T20:49:24.038" v="643" actId="478"/>
          <ac:picMkLst>
            <pc:docMk/>
            <pc:sldMk cId="3587991272" sldId="3837"/>
            <ac:picMk id="10" creationId="{A87F6087-A2F9-3422-F6A4-A41B081F2425}"/>
          </ac:picMkLst>
        </pc:picChg>
        <pc:picChg chg="add mod modCrop">
          <ac:chgData name="Danyella Nieto" userId="bd08cabf6777eb25" providerId="LiveId" clId="{FAA65ABA-CF61-44CD-BE91-E7072761FF11}" dt="2022-10-11T20:51:13.969" v="654" actId="1076"/>
          <ac:picMkLst>
            <pc:docMk/>
            <pc:sldMk cId="3587991272" sldId="3837"/>
            <ac:picMk id="12" creationId="{DD7D51B4-C9D1-8ECD-2C30-A49AC64EEA20}"/>
          </ac:picMkLst>
        </pc:picChg>
      </pc:sldChg>
      <pc:sldChg chg="addSp delSp modSp new mod">
        <pc:chgData name="Danyella Nieto" userId="bd08cabf6777eb25" providerId="LiveId" clId="{FAA65ABA-CF61-44CD-BE91-E7072761FF11}" dt="2022-10-11T21:03:29.286" v="1294" actId="1076"/>
        <pc:sldMkLst>
          <pc:docMk/>
          <pc:sldMk cId="3637171939" sldId="3838"/>
        </pc:sldMkLst>
        <pc:spChg chg="mod">
          <ac:chgData name="Danyella Nieto" userId="bd08cabf6777eb25" providerId="LiveId" clId="{FAA65ABA-CF61-44CD-BE91-E7072761FF11}" dt="2022-10-11T21:02:58.819" v="1290" actId="1076"/>
          <ac:spMkLst>
            <pc:docMk/>
            <pc:sldMk cId="3637171939" sldId="3838"/>
            <ac:spMk id="2" creationId="{104C0332-395E-AE41-C9F9-0249A8C461E7}"/>
          </ac:spMkLst>
        </pc:spChg>
        <pc:spChg chg="mod">
          <ac:chgData name="Danyella Nieto" userId="bd08cabf6777eb25" providerId="LiveId" clId="{FAA65ABA-CF61-44CD-BE91-E7072761FF11}" dt="2022-10-11T21:03:22.331" v="1293" actId="1076"/>
          <ac:spMkLst>
            <pc:docMk/>
            <pc:sldMk cId="3637171939" sldId="3838"/>
            <ac:spMk id="3" creationId="{E2441E6E-746B-AE47-3B6C-A0F538E4ECC5}"/>
          </ac:spMkLst>
        </pc:spChg>
        <pc:spChg chg="del">
          <ac:chgData name="Danyella Nieto" userId="bd08cabf6777eb25" providerId="LiveId" clId="{FAA65ABA-CF61-44CD-BE91-E7072761FF11}" dt="2022-10-11T20:59:55.609" v="1078" actId="478"/>
          <ac:spMkLst>
            <pc:docMk/>
            <pc:sldMk cId="3637171939" sldId="3838"/>
            <ac:spMk id="4" creationId="{224D080E-F25A-9344-9C1D-D9BDB470DD87}"/>
          </ac:spMkLst>
        </pc:spChg>
        <pc:spChg chg="mod">
          <ac:chgData name="Danyella Nieto" userId="bd08cabf6777eb25" providerId="LiveId" clId="{FAA65ABA-CF61-44CD-BE91-E7072761FF11}" dt="2022-10-11T20:59:51.978" v="1077"/>
          <ac:spMkLst>
            <pc:docMk/>
            <pc:sldMk cId="3637171939" sldId="3838"/>
            <ac:spMk id="5" creationId="{CC66C5E5-267C-2A73-C697-631B1C5AE4AB}"/>
          </ac:spMkLst>
        </pc:spChg>
        <pc:picChg chg="add mod">
          <ac:chgData name="Danyella Nieto" userId="bd08cabf6777eb25" providerId="LiveId" clId="{FAA65ABA-CF61-44CD-BE91-E7072761FF11}" dt="2022-10-11T21:03:29.286" v="1294" actId="1076"/>
          <ac:picMkLst>
            <pc:docMk/>
            <pc:sldMk cId="3637171939" sldId="3838"/>
            <ac:picMk id="7" creationId="{B761EFCB-25CB-0769-EC5B-839E3830F684}"/>
          </ac:picMkLst>
        </pc:picChg>
      </pc:sldChg>
      <pc:sldChg chg="addSp delSp modSp new mod">
        <pc:chgData name="Danyella Nieto" userId="bd08cabf6777eb25" providerId="LiveId" clId="{FAA65ABA-CF61-44CD-BE91-E7072761FF11}" dt="2022-10-11T21:06:38.521" v="1455" actId="1076"/>
        <pc:sldMkLst>
          <pc:docMk/>
          <pc:sldMk cId="3400103409" sldId="3839"/>
        </pc:sldMkLst>
        <pc:spChg chg="mod">
          <ac:chgData name="Danyella Nieto" userId="bd08cabf6777eb25" providerId="LiveId" clId="{FAA65ABA-CF61-44CD-BE91-E7072761FF11}" dt="2022-10-11T21:04:07.742" v="1295"/>
          <ac:spMkLst>
            <pc:docMk/>
            <pc:sldMk cId="3400103409" sldId="3839"/>
            <ac:spMk id="2" creationId="{510E5A60-440A-9EAC-D387-1BC4BE79A4DF}"/>
          </ac:spMkLst>
        </pc:spChg>
        <pc:spChg chg="del">
          <ac:chgData name="Danyella Nieto" userId="bd08cabf6777eb25" providerId="LiveId" clId="{FAA65ABA-CF61-44CD-BE91-E7072761FF11}" dt="2022-10-11T21:00:03.760" v="1080" actId="478"/>
          <ac:spMkLst>
            <pc:docMk/>
            <pc:sldMk cId="3400103409" sldId="3839"/>
            <ac:spMk id="3" creationId="{6D7D32CD-7B56-9688-5E03-8E4DACC93A9C}"/>
          </ac:spMkLst>
        </pc:spChg>
        <pc:spChg chg="mod">
          <ac:chgData name="Danyella Nieto" userId="bd08cabf6777eb25" providerId="LiveId" clId="{FAA65ABA-CF61-44CD-BE91-E7072761FF11}" dt="2022-10-11T21:00:00.579" v="1079"/>
          <ac:spMkLst>
            <pc:docMk/>
            <pc:sldMk cId="3400103409" sldId="3839"/>
            <ac:spMk id="4" creationId="{3D862164-BC2D-E2E3-A776-7CEC36455D1C}"/>
          </ac:spMkLst>
        </pc:spChg>
        <pc:spChg chg="mod">
          <ac:chgData name="Danyella Nieto" userId="bd08cabf6777eb25" providerId="LiveId" clId="{FAA65ABA-CF61-44CD-BE91-E7072761FF11}" dt="2022-10-11T21:06:38.521" v="1455" actId="1076"/>
          <ac:spMkLst>
            <pc:docMk/>
            <pc:sldMk cId="3400103409" sldId="3839"/>
            <ac:spMk id="6" creationId="{476EB572-EB8C-8E4E-2DD2-C54B50AFB468}"/>
          </ac:spMkLst>
        </pc:spChg>
        <pc:picChg chg="add mod">
          <ac:chgData name="Danyella Nieto" userId="bd08cabf6777eb25" providerId="LiveId" clId="{FAA65ABA-CF61-44CD-BE91-E7072761FF11}" dt="2022-10-11T21:05:33.738" v="1382"/>
          <ac:picMkLst>
            <pc:docMk/>
            <pc:sldMk cId="3400103409" sldId="3839"/>
            <ac:picMk id="7" creationId="{2750B536-3C62-B594-1BB5-A6B67AEB48AC}"/>
          </ac:picMkLst>
        </pc:picChg>
      </pc:sldChg>
      <pc:sldChg chg="new del">
        <pc:chgData name="Danyella Nieto" userId="bd08cabf6777eb25" providerId="LiveId" clId="{FAA65ABA-CF61-44CD-BE91-E7072761FF11}" dt="2022-10-11T20:59:15.010" v="1073" actId="47"/>
        <pc:sldMkLst>
          <pc:docMk/>
          <pc:sldMk cId="4132662089" sldId="3839"/>
        </pc:sldMkLst>
      </pc:sldChg>
      <pc:sldChg chg="addSp delSp modSp new mod">
        <pc:chgData name="Danyella Nieto" userId="bd08cabf6777eb25" providerId="LiveId" clId="{FAA65ABA-CF61-44CD-BE91-E7072761FF11}" dt="2022-10-11T21:35:31.759" v="2424" actId="313"/>
        <pc:sldMkLst>
          <pc:docMk/>
          <pc:sldMk cId="924790670" sldId="3840"/>
        </pc:sldMkLst>
        <pc:spChg chg="mod">
          <ac:chgData name="Danyella Nieto" userId="bd08cabf6777eb25" providerId="LiveId" clId="{FAA65ABA-CF61-44CD-BE91-E7072761FF11}" dt="2022-10-11T21:32:19.220" v="2065" actId="1076"/>
          <ac:spMkLst>
            <pc:docMk/>
            <pc:sldMk cId="924790670" sldId="3840"/>
            <ac:spMk id="2" creationId="{E43FB425-6991-93CF-78A4-37345C534BEA}"/>
          </ac:spMkLst>
        </pc:spChg>
        <pc:spChg chg="del">
          <ac:chgData name="Danyella Nieto" userId="bd08cabf6777eb25" providerId="LiveId" clId="{FAA65ABA-CF61-44CD-BE91-E7072761FF11}" dt="2022-10-11T21:00:09.130" v="1081" actId="478"/>
          <ac:spMkLst>
            <pc:docMk/>
            <pc:sldMk cId="924790670" sldId="3840"/>
            <ac:spMk id="3" creationId="{4AF9D5D8-DC22-D94F-DC90-2F7A1DFA8002}"/>
          </ac:spMkLst>
        </pc:spChg>
        <pc:spChg chg="mod">
          <ac:chgData name="Danyella Nieto" userId="bd08cabf6777eb25" providerId="LiveId" clId="{FAA65ABA-CF61-44CD-BE91-E7072761FF11}" dt="2022-10-11T21:00:12.349" v="1082"/>
          <ac:spMkLst>
            <pc:docMk/>
            <pc:sldMk cId="924790670" sldId="3840"/>
            <ac:spMk id="4" creationId="{0A9AAF42-515A-C3D4-521F-A07C1C7CA95C}"/>
          </ac:spMkLst>
        </pc:spChg>
        <pc:spChg chg="mod">
          <ac:chgData name="Danyella Nieto" userId="bd08cabf6777eb25" providerId="LiveId" clId="{FAA65ABA-CF61-44CD-BE91-E7072761FF11}" dt="2022-10-11T21:35:31.759" v="2424" actId="313"/>
          <ac:spMkLst>
            <pc:docMk/>
            <pc:sldMk cId="924790670" sldId="3840"/>
            <ac:spMk id="6" creationId="{A937F2CC-A4D9-E44B-0A0D-59A2575CBAFB}"/>
          </ac:spMkLst>
        </pc:spChg>
        <pc:picChg chg="add mod">
          <ac:chgData name="Danyella Nieto" userId="bd08cabf6777eb25" providerId="LiveId" clId="{FAA65ABA-CF61-44CD-BE91-E7072761FF11}" dt="2022-10-11T21:30:57.799" v="2058" actId="1076"/>
          <ac:picMkLst>
            <pc:docMk/>
            <pc:sldMk cId="924790670" sldId="3840"/>
            <ac:picMk id="7" creationId="{724BC61C-4ED9-6BCC-FE13-AD0F4B24F586}"/>
          </ac:picMkLst>
        </pc:picChg>
      </pc:sldChg>
      <pc:sldChg chg="addSp delSp modSp new mod ord">
        <pc:chgData name="Danyella Nieto" userId="bd08cabf6777eb25" providerId="LiveId" clId="{FAA65ABA-CF61-44CD-BE91-E7072761FF11}" dt="2022-10-11T21:43:20.803" v="2691" actId="1076"/>
        <pc:sldMkLst>
          <pc:docMk/>
          <pc:sldMk cId="1059416515" sldId="3841"/>
        </pc:sldMkLst>
        <pc:spChg chg="mod">
          <ac:chgData name="Danyella Nieto" userId="bd08cabf6777eb25" providerId="LiveId" clId="{FAA65ABA-CF61-44CD-BE91-E7072761FF11}" dt="2022-10-11T21:43:15.630" v="2690" actId="1076"/>
          <ac:spMkLst>
            <pc:docMk/>
            <pc:sldMk cId="1059416515" sldId="3841"/>
            <ac:spMk id="2" creationId="{37683BA1-CB02-7FE5-3D87-F9A26F9CA0A3}"/>
          </ac:spMkLst>
        </pc:spChg>
        <pc:spChg chg="del">
          <ac:chgData name="Danyella Nieto" userId="bd08cabf6777eb25" providerId="LiveId" clId="{FAA65ABA-CF61-44CD-BE91-E7072761FF11}" dt="2022-10-11T21:00:19.935" v="1084" actId="478"/>
          <ac:spMkLst>
            <pc:docMk/>
            <pc:sldMk cId="1059416515" sldId="3841"/>
            <ac:spMk id="3" creationId="{58701AE7-6A79-3889-2D29-9632152DCD16}"/>
          </ac:spMkLst>
        </pc:spChg>
        <pc:spChg chg="mod">
          <ac:chgData name="Danyella Nieto" userId="bd08cabf6777eb25" providerId="LiveId" clId="{FAA65ABA-CF61-44CD-BE91-E7072761FF11}" dt="2022-10-11T21:00:17.765" v="1083"/>
          <ac:spMkLst>
            <pc:docMk/>
            <pc:sldMk cId="1059416515" sldId="3841"/>
            <ac:spMk id="4" creationId="{8BE6DBFF-856B-A028-6E18-338A8449418C}"/>
          </ac:spMkLst>
        </pc:spChg>
        <pc:spChg chg="mod">
          <ac:chgData name="Danyella Nieto" userId="bd08cabf6777eb25" providerId="LiveId" clId="{FAA65ABA-CF61-44CD-BE91-E7072761FF11}" dt="2022-10-11T21:43:08.700" v="2687" actId="1076"/>
          <ac:spMkLst>
            <pc:docMk/>
            <pc:sldMk cId="1059416515" sldId="3841"/>
            <ac:spMk id="6" creationId="{102CEB24-3624-160C-2321-72FFFDAE8E28}"/>
          </ac:spMkLst>
        </pc:spChg>
        <pc:picChg chg="add mod">
          <ac:chgData name="Danyella Nieto" userId="bd08cabf6777eb25" providerId="LiveId" clId="{FAA65ABA-CF61-44CD-BE91-E7072761FF11}" dt="2022-10-11T21:43:20.803" v="2691" actId="1076"/>
          <ac:picMkLst>
            <pc:docMk/>
            <pc:sldMk cId="1059416515" sldId="3841"/>
            <ac:picMk id="8" creationId="{0CA8BA9D-344C-5DA9-ADDF-9771739F017D}"/>
          </ac:picMkLst>
        </pc:picChg>
      </pc:sldChg>
      <pc:sldChg chg="addSp delSp modSp new mod ord">
        <pc:chgData name="Danyella Nieto" userId="bd08cabf6777eb25" providerId="LiveId" clId="{FAA65ABA-CF61-44CD-BE91-E7072761FF11}" dt="2022-10-11T21:19:16.704" v="1989" actId="1076"/>
        <pc:sldMkLst>
          <pc:docMk/>
          <pc:sldMk cId="2467521897" sldId="3842"/>
        </pc:sldMkLst>
        <pc:spChg chg="del mod">
          <ac:chgData name="Danyella Nieto" userId="bd08cabf6777eb25" providerId="LiveId" clId="{FAA65ABA-CF61-44CD-BE91-E7072761FF11}" dt="2022-10-11T21:13:36.512" v="1979" actId="931"/>
          <ac:spMkLst>
            <pc:docMk/>
            <pc:sldMk cId="2467521897" sldId="3842"/>
            <ac:spMk id="2" creationId="{5EF79E6B-12A1-EC9B-ECE7-75CFDF1369AF}"/>
          </ac:spMkLst>
        </pc:spChg>
        <pc:spChg chg="del">
          <ac:chgData name="Danyella Nieto" userId="bd08cabf6777eb25" providerId="LiveId" clId="{FAA65ABA-CF61-44CD-BE91-E7072761FF11}" dt="2022-10-11T21:14:39.519" v="1981" actId="931"/>
          <ac:spMkLst>
            <pc:docMk/>
            <pc:sldMk cId="2467521897" sldId="3842"/>
            <ac:spMk id="3" creationId="{AA0D366C-7480-7EE1-B08B-910ADD7031BF}"/>
          </ac:spMkLst>
        </pc:spChg>
        <pc:spChg chg="mod">
          <ac:chgData name="Danyella Nieto" userId="bd08cabf6777eb25" providerId="LiveId" clId="{FAA65ABA-CF61-44CD-BE91-E7072761FF11}" dt="2022-10-11T21:07:08.414" v="1474" actId="20577"/>
          <ac:spMkLst>
            <pc:docMk/>
            <pc:sldMk cId="2467521897" sldId="3842"/>
            <ac:spMk id="4" creationId="{3B90BFE2-445A-2AE1-7017-296F3FBF2108}"/>
          </ac:spMkLst>
        </pc:spChg>
        <pc:spChg chg="mod">
          <ac:chgData name="Danyella Nieto" userId="bd08cabf6777eb25" providerId="LiveId" clId="{FAA65ABA-CF61-44CD-BE91-E7072761FF11}" dt="2022-10-11T21:12:36.957" v="1978" actId="20577"/>
          <ac:spMkLst>
            <pc:docMk/>
            <pc:sldMk cId="2467521897" sldId="3842"/>
            <ac:spMk id="5" creationId="{688B7FB5-179F-6189-D522-1A4F13C8A3AD}"/>
          </ac:spMkLst>
        </pc:spChg>
        <pc:picChg chg="add mod">
          <ac:chgData name="Danyella Nieto" userId="bd08cabf6777eb25" providerId="LiveId" clId="{FAA65ABA-CF61-44CD-BE91-E7072761FF11}" dt="2022-10-11T21:19:16.704" v="1989" actId="1076"/>
          <ac:picMkLst>
            <pc:docMk/>
            <pc:sldMk cId="2467521897" sldId="3842"/>
            <ac:picMk id="10" creationId="{85B64367-4EBA-FB18-31A0-7F3F4F36D5D6}"/>
          </ac:picMkLst>
        </pc:picChg>
        <pc:picChg chg="add mod">
          <ac:chgData name="Danyella Nieto" userId="bd08cabf6777eb25" providerId="LiveId" clId="{FAA65ABA-CF61-44CD-BE91-E7072761FF11}" dt="2022-10-11T21:18:49.835" v="1985" actId="1076"/>
          <ac:picMkLst>
            <pc:docMk/>
            <pc:sldMk cId="2467521897" sldId="3842"/>
            <ac:picMk id="12" creationId="{81A9B225-DD46-CD9A-3FBD-0BC106D3E071}"/>
          </ac:picMkLst>
        </pc:picChg>
      </pc:sldChg>
      <pc:sldChg chg="addSp delSp modSp new mod ord">
        <pc:chgData name="Danyella Nieto" userId="bd08cabf6777eb25" providerId="LiveId" clId="{FAA65ABA-CF61-44CD-BE91-E7072761FF11}" dt="2022-10-11T22:02:17.211" v="3396"/>
        <pc:sldMkLst>
          <pc:docMk/>
          <pc:sldMk cId="1412392873" sldId="3843"/>
        </pc:sldMkLst>
        <pc:spChg chg="del">
          <ac:chgData name="Danyella Nieto" userId="bd08cabf6777eb25" providerId="LiveId" clId="{FAA65ABA-CF61-44CD-BE91-E7072761FF11}" dt="2022-10-11T21:45:54.809" v="2714" actId="478"/>
          <ac:spMkLst>
            <pc:docMk/>
            <pc:sldMk cId="1412392873" sldId="3843"/>
            <ac:spMk id="2" creationId="{1FA105DF-4867-6F31-21A5-9A940855DFD8}"/>
          </ac:spMkLst>
        </pc:spChg>
        <pc:spChg chg="del">
          <ac:chgData name="Danyella Nieto" userId="bd08cabf6777eb25" providerId="LiveId" clId="{FAA65ABA-CF61-44CD-BE91-E7072761FF11}" dt="2022-10-11T21:45:34.876" v="2710" actId="931"/>
          <ac:spMkLst>
            <pc:docMk/>
            <pc:sldMk cId="1412392873" sldId="3843"/>
            <ac:spMk id="3" creationId="{B016B8C2-7A21-863C-0863-EC10768C5BC0}"/>
          </ac:spMkLst>
        </pc:spChg>
        <pc:spChg chg="mod">
          <ac:chgData name="Danyella Nieto" userId="bd08cabf6777eb25" providerId="LiveId" clId="{FAA65ABA-CF61-44CD-BE91-E7072761FF11}" dt="2022-10-11T21:49:41.194" v="2862" actId="1076"/>
          <ac:spMkLst>
            <pc:docMk/>
            <pc:sldMk cId="1412392873" sldId="3843"/>
            <ac:spMk id="4" creationId="{813C3E62-EF16-F6FF-8863-F9A2AF1A59CF}"/>
          </ac:spMkLst>
        </pc:spChg>
        <pc:spChg chg="add del mod">
          <ac:chgData name="Danyella Nieto" userId="bd08cabf6777eb25" providerId="LiveId" clId="{FAA65ABA-CF61-44CD-BE91-E7072761FF11}" dt="2022-10-11T21:49:33.725" v="2861" actId="1076"/>
          <ac:spMkLst>
            <pc:docMk/>
            <pc:sldMk cId="1412392873" sldId="3843"/>
            <ac:spMk id="5" creationId="{5704DBA9-A511-90E7-7601-0B808EEE4BB5}"/>
          </ac:spMkLst>
        </pc:spChg>
        <pc:spChg chg="del">
          <ac:chgData name="Danyella Nieto" userId="bd08cabf6777eb25" providerId="LiveId" clId="{FAA65ABA-CF61-44CD-BE91-E7072761FF11}" dt="2022-10-11T22:02:14.993" v="3395" actId="478"/>
          <ac:spMkLst>
            <pc:docMk/>
            <pc:sldMk cId="1412392873" sldId="3843"/>
            <ac:spMk id="6" creationId="{B5DB6889-A0F6-D32E-081E-2B24EE6671DD}"/>
          </ac:spMkLst>
        </pc:spChg>
        <pc:spChg chg="mod">
          <ac:chgData name="Danyella Nieto" userId="bd08cabf6777eb25" providerId="LiveId" clId="{FAA65ABA-CF61-44CD-BE91-E7072761FF11}" dt="2022-10-11T22:02:17.211" v="3396"/>
          <ac:spMkLst>
            <pc:docMk/>
            <pc:sldMk cId="1412392873" sldId="3843"/>
            <ac:spMk id="7" creationId="{DE76D6DF-E2A2-5D1E-9235-4EC6BF94A98B}"/>
          </ac:spMkLst>
        </pc:spChg>
        <pc:spChg chg="add del mod">
          <ac:chgData name="Danyella Nieto" userId="bd08cabf6777eb25" providerId="LiveId" clId="{FAA65ABA-CF61-44CD-BE91-E7072761FF11}" dt="2022-10-11T21:45:53.473" v="2713" actId="478"/>
          <ac:spMkLst>
            <pc:docMk/>
            <pc:sldMk cId="1412392873" sldId="3843"/>
            <ac:spMk id="12" creationId="{2420E2B4-62CA-3502-F21F-A8BC2A148CF3}"/>
          </ac:spMkLst>
        </pc:spChg>
        <pc:picChg chg="add del mod">
          <ac:chgData name="Danyella Nieto" userId="bd08cabf6777eb25" providerId="LiveId" clId="{FAA65ABA-CF61-44CD-BE91-E7072761FF11}" dt="2022-10-11T21:45:52.032" v="2712" actId="478"/>
          <ac:picMkLst>
            <pc:docMk/>
            <pc:sldMk cId="1412392873" sldId="3843"/>
            <ac:picMk id="10" creationId="{97E470BF-C27B-BADD-829C-12811D7BAF19}"/>
          </ac:picMkLst>
        </pc:picChg>
        <pc:picChg chg="add del">
          <ac:chgData name="Danyella Nieto" userId="bd08cabf6777eb25" providerId="LiveId" clId="{FAA65ABA-CF61-44CD-BE91-E7072761FF11}" dt="2022-10-11T21:45:58.890" v="2716" actId="22"/>
          <ac:picMkLst>
            <pc:docMk/>
            <pc:sldMk cId="1412392873" sldId="3843"/>
            <ac:picMk id="14" creationId="{63245449-50F1-4962-2F32-42EE97DFAD25}"/>
          </ac:picMkLst>
        </pc:picChg>
        <pc:picChg chg="add del mod">
          <ac:chgData name="Danyella Nieto" userId="bd08cabf6777eb25" providerId="LiveId" clId="{FAA65ABA-CF61-44CD-BE91-E7072761FF11}" dt="2022-10-11T21:46:20.338" v="2721" actId="931"/>
          <ac:picMkLst>
            <pc:docMk/>
            <pc:sldMk cId="1412392873" sldId="3843"/>
            <ac:picMk id="16" creationId="{5F14394F-9A67-F00E-F900-BE399E781AA3}"/>
          </ac:picMkLst>
        </pc:picChg>
        <pc:picChg chg="add del mod">
          <ac:chgData name="Danyella Nieto" userId="bd08cabf6777eb25" providerId="LiveId" clId="{FAA65ABA-CF61-44CD-BE91-E7072761FF11}" dt="2022-10-11T21:46:43.019" v="2725" actId="931"/>
          <ac:picMkLst>
            <pc:docMk/>
            <pc:sldMk cId="1412392873" sldId="3843"/>
            <ac:picMk id="18" creationId="{E235DA34-B3A0-EC3D-9E8E-FC33CFC57247}"/>
          </ac:picMkLst>
        </pc:picChg>
        <pc:picChg chg="add mod">
          <ac:chgData name="Danyella Nieto" userId="bd08cabf6777eb25" providerId="LiveId" clId="{FAA65ABA-CF61-44CD-BE91-E7072761FF11}" dt="2022-10-11T21:48:09.936" v="2730" actId="1076"/>
          <ac:picMkLst>
            <pc:docMk/>
            <pc:sldMk cId="1412392873" sldId="3843"/>
            <ac:picMk id="19" creationId="{2358A007-8204-D80A-E433-E9B5ECCFE0C5}"/>
          </ac:picMkLst>
        </pc:picChg>
      </pc:sldChg>
      <pc:sldChg chg="addSp delSp modSp new mod">
        <pc:chgData name="Danyella Nieto" userId="bd08cabf6777eb25" providerId="LiveId" clId="{FAA65ABA-CF61-44CD-BE91-E7072761FF11}" dt="2022-10-11T22:02:23.736" v="3398"/>
        <pc:sldMkLst>
          <pc:docMk/>
          <pc:sldMk cId="3895106884" sldId="3844"/>
        </pc:sldMkLst>
        <pc:spChg chg="del">
          <ac:chgData name="Danyella Nieto" userId="bd08cabf6777eb25" providerId="LiveId" clId="{FAA65ABA-CF61-44CD-BE91-E7072761FF11}" dt="2022-10-11T21:55:31.680" v="3290" actId="931"/>
          <ac:spMkLst>
            <pc:docMk/>
            <pc:sldMk cId="3895106884" sldId="3844"/>
            <ac:spMk id="2" creationId="{7E058A38-69F0-BB1A-DF3F-869BFA2AA49E}"/>
          </ac:spMkLst>
        </pc:spChg>
        <pc:spChg chg="del">
          <ac:chgData name="Danyella Nieto" userId="bd08cabf6777eb25" providerId="LiveId" clId="{FAA65ABA-CF61-44CD-BE91-E7072761FF11}" dt="2022-10-11T21:55:35.685" v="3291" actId="931"/>
          <ac:spMkLst>
            <pc:docMk/>
            <pc:sldMk cId="3895106884" sldId="3844"/>
            <ac:spMk id="3" creationId="{94F10030-FFF2-E86B-BCF4-6B54D2B74C58}"/>
          </ac:spMkLst>
        </pc:spChg>
        <pc:spChg chg="mod">
          <ac:chgData name="Danyella Nieto" userId="bd08cabf6777eb25" providerId="LiveId" clId="{FAA65ABA-CF61-44CD-BE91-E7072761FF11}" dt="2022-10-11T21:50:15.146" v="2876" actId="20577"/>
          <ac:spMkLst>
            <pc:docMk/>
            <pc:sldMk cId="3895106884" sldId="3844"/>
            <ac:spMk id="4" creationId="{8CCB6D34-0F70-BD09-6201-02614427C172}"/>
          </ac:spMkLst>
        </pc:spChg>
        <pc:spChg chg="mod">
          <ac:chgData name="Danyella Nieto" userId="bd08cabf6777eb25" providerId="LiveId" clId="{FAA65ABA-CF61-44CD-BE91-E7072761FF11}" dt="2022-10-11T21:55:24.480" v="3289" actId="27636"/>
          <ac:spMkLst>
            <pc:docMk/>
            <pc:sldMk cId="3895106884" sldId="3844"/>
            <ac:spMk id="5" creationId="{E430B856-5ACB-3478-D30C-BF474310513A}"/>
          </ac:spMkLst>
        </pc:spChg>
        <pc:spChg chg="del">
          <ac:chgData name="Danyella Nieto" userId="bd08cabf6777eb25" providerId="LiveId" clId="{FAA65ABA-CF61-44CD-BE91-E7072761FF11}" dt="2022-10-11T22:02:21.128" v="3397" actId="478"/>
          <ac:spMkLst>
            <pc:docMk/>
            <pc:sldMk cId="3895106884" sldId="3844"/>
            <ac:spMk id="6" creationId="{6EF571F0-AB29-F235-17FD-3942C7362F8A}"/>
          </ac:spMkLst>
        </pc:spChg>
        <pc:spChg chg="mod">
          <ac:chgData name="Danyella Nieto" userId="bd08cabf6777eb25" providerId="LiveId" clId="{FAA65ABA-CF61-44CD-BE91-E7072761FF11}" dt="2022-10-11T22:02:23.736" v="3398"/>
          <ac:spMkLst>
            <pc:docMk/>
            <pc:sldMk cId="3895106884" sldId="3844"/>
            <ac:spMk id="7" creationId="{90BD5FD0-D64D-F10A-DE21-59FB012F84A9}"/>
          </ac:spMkLst>
        </pc:spChg>
        <pc:picChg chg="add mod">
          <ac:chgData name="Danyella Nieto" userId="bd08cabf6777eb25" providerId="LiveId" clId="{FAA65ABA-CF61-44CD-BE91-E7072761FF11}" dt="2022-10-11T21:56:51.969" v="3294" actId="1076"/>
          <ac:picMkLst>
            <pc:docMk/>
            <pc:sldMk cId="3895106884" sldId="3844"/>
            <ac:picMk id="10" creationId="{5E9F99E8-9AE7-789C-645D-EC8C51AC0DC4}"/>
          </ac:picMkLst>
        </pc:picChg>
        <pc:picChg chg="add mod">
          <ac:chgData name="Danyella Nieto" userId="bd08cabf6777eb25" providerId="LiveId" clId="{FAA65ABA-CF61-44CD-BE91-E7072761FF11}" dt="2022-10-11T21:56:46.135" v="3293" actId="14826"/>
          <ac:picMkLst>
            <pc:docMk/>
            <pc:sldMk cId="3895106884" sldId="3844"/>
            <ac:picMk id="12" creationId="{427AA80E-26F9-116B-1C1B-22F67D624286}"/>
          </ac:picMkLst>
        </pc:picChg>
      </pc:sldChg>
      <pc:sldChg chg="addSp delSp modSp new mod">
        <pc:chgData name="Danyella Nieto" userId="bd08cabf6777eb25" providerId="LiveId" clId="{FAA65ABA-CF61-44CD-BE91-E7072761FF11}" dt="2022-10-11T22:02:30.905" v="3399"/>
        <pc:sldMkLst>
          <pc:docMk/>
          <pc:sldMk cId="3286585146" sldId="3845"/>
        </pc:sldMkLst>
        <pc:spChg chg="mod">
          <ac:chgData name="Danyella Nieto" userId="bd08cabf6777eb25" providerId="LiveId" clId="{FAA65ABA-CF61-44CD-BE91-E7072761FF11}" dt="2022-10-11T22:00:54.097" v="3379" actId="20577"/>
          <ac:spMkLst>
            <pc:docMk/>
            <pc:sldMk cId="3286585146" sldId="3845"/>
            <ac:spMk id="2" creationId="{7A46CD73-1390-CDC8-27FD-0CDDB7647A70}"/>
          </ac:spMkLst>
        </pc:spChg>
        <pc:spChg chg="del">
          <ac:chgData name="Danyella Nieto" userId="bd08cabf6777eb25" providerId="LiveId" clId="{FAA65ABA-CF61-44CD-BE91-E7072761FF11}" dt="2022-10-11T21:57:50.637" v="3295"/>
          <ac:spMkLst>
            <pc:docMk/>
            <pc:sldMk cId="3286585146" sldId="3845"/>
            <ac:spMk id="3" creationId="{9908CABD-478B-290E-E97F-D9EFF607804E}"/>
          </ac:spMkLst>
        </pc:spChg>
        <pc:spChg chg="del mod">
          <ac:chgData name="Danyella Nieto" userId="bd08cabf6777eb25" providerId="LiveId" clId="{FAA65ABA-CF61-44CD-BE91-E7072761FF11}" dt="2022-10-11T22:01:56.657" v="3394" actId="478"/>
          <ac:spMkLst>
            <pc:docMk/>
            <pc:sldMk cId="3286585146" sldId="3845"/>
            <ac:spMk id="4" creationId="{AEE768EC-4AF0-D7FE-1FAE-A6834DE7212E}"/>
          </ac:spMkLst>
        </pc:spChg>
        <pc:spChg chg="mod">
          <ac:chgData name="Danyella Nieto" userId="bd08cabf6777eb25" providerId="LiveId" clId="{FAA65ABA-CF61-44CD-BE91-E7072761FF11}" dt="2022-10-11T22:02:30.905" v="3399"/>
          <ac:spMkLst>
            <pc:docMk/>
            <pc:sldMk cId="3286585146" sldId="3845"/>
            <ac:spMk id="5" creationId="{79703BD3-F8F9-C469-85C2-0609D1DD20E6}"/>
          </ac:spMkLst>
        </pc:spChg>
        <pc:spChg chg="add del mod">
          <ac:chgData name="Danyella Nieto" userId="bd08cabf6777eb25" providerId="LiveId" clId="{FAA65ABA-CF61-44CD-BE91-E7072761FF11}" dt="2022-10-11T21:58:26.641" v="3300"/>
          <ac:spMkLst>
            <pc:docMk/>
            <pc:sldMk cId="3286585146" sldId="3845"/>
            <ac:spMk id="7" creationId="{2A0D0B93-7D10-AF04-5B3D-5050C4DB89EA}"/>
          </ac:spMkLst>
        </pc:spChg>
        <pc:spChg chg="add del mod">
          <ac:chgData name="Danyella Nieto" userId="bd08cabf6777eb25" providerId="LiveId" clId="{FAA65ABA-CF61-44CD-BE91-E7072761FF11}" dt="2022-10-11T21:58:42.750" v="3301" actId="478"/>
          <ac:spMkLst>
            <pc:docMk/>
            <pc:sldMk cId="3286585146" sldId="3845"/>
            <ac:spMk id="8" creationId="{C2B6CA30-9496-BF7C-D5A6-120544AB9DC3}"/>
          </ac:spMkLst>
        </pc:spChg>
        <pc:spChg chg="add del mod">
          <ac:chgData name="Danyella Nieto" userId="bd08cabf6777eb25" providerId="LiveId" clId="{FAA65ABA-CF61-44CD-BE91-E7072761FF11}" dt="2022-10-11T21:58:46.580" v="3302" actId="478"/>
          <ac:spMkLst>
            <pc:docMk/>
            <pc:sldMk cId="3286585146" sldId="3845"/>
            <ac:spMk id="10" creationId="{26C9CF88-FAD6-E649-D9C7-BE2137F0D911}"/>
          </ac:spMkLst>
        </pc:spChg>
        <pc:spChg chg="add mod ord">
          <ac:chgData name="Danyella Nieto" userId="bd08cabf6777eb25" providerId="LiveId" clId="{FAA65ABA-CF61-44CD-BE91-E7072761FF11}" dt="2022-10-11T22:01:49.281" v="3392" actId="167"/>
          <ac:spMkLst>
            <pc:docMk/>
            <pc:sldMk cId="3286585146" sldId="3845"/>
            <ac:spMk id="11" creationId="{046B7620-A45F-F214-F287-CF7E16054BF5}"/>
          </ac:spMkLst>
        </pc:spChg>
        <pc:picChg chg="add mod">
          <ac:chgData name="Danyella Nieto" userId="bd08cabf6777eb25" providerId="LiveId" clId="{FAA65ABA-CF61-44CD-BE91-E7072761FF11}" dt="2022-10-11T22:00:49.801" v="3374" actId="1076"/>
          <ac:picMkLst>
            <pc:docMk/>
            <pc:sldMk cId="3286585146" sldId="3845"/>
            <ac:picMk id="12" creationId="{5B358D30-709D-E3E5-5BE6-9D01A259B15B}"/>
          </ac:picMkLst>
        </pc:picChg>
      </pc:sldChg>
      <pc:sldChg chg="addSp delSp modSp new mod">
        <pc:chgData name="Danyella Nieto" userId="bd08cabf6777eb25" providerId="LiveId" clId="{FAA65ABA-CF61-44CD-BE91-E7072761FF11}" dt="2022-10-11T22:11:54.368" v="3809" actId="1076"/>
        <pc:sldMkLst>
          <pc:docMk/>
          <pc:sldMk cId="1517989221" sldId="3846"/>
        </pc:sldMkLst>
        <pc:spChg chg="mod">
          <ac:chgData name="Danyella Nieto" userId="bd08cabf6777eb25" providerId="LiveId" clId="{FAA65ABA-CF61-44CD-BE91-E7072761FF11}" dt="2022-10-11T22:05:57.325" v="3446" actId="20577"/>
          <ac:spMkLst>
            <pc:docMk/>
            <pc:sldMk cId="1517989221" sldId="3846"/>
            <ac:spMk id="2" creationId="{DE42252E-6120-C115-FE89-3CE248C510F6}"/>
          </ac:spMkLst>
        </pc:spChg>
        <pc:spChg chg="mod">
          <ac:chgData name="Danyella Nieto" userId="bd08cabf6777eb25" providerId="LiveId" clId="{FAA65ABA-CF61-44CD-BE91-E7072761FF11}" dt="2022-10-11T22:11:23.338" v="3805" actId="20577"/>
          <ac:spMkLst>
            <pc:docMk/>
            <pc:sldMk cId="1517989221" sldId="3846"/>
            <ac:spMk id="3" creationId="{F4073E98-34B3-3454-BFBD-050461A61B79}"/>
          </ac:spMkLst>
        </pc:spChg>
        <pc:spChg chg="del">
          <ac:chgData name="Danyella Nieto" userId="bd08cabf6777eb25" providerId="LiveId" clId="{FAA65ABA-CF61-44CD-BE91-E7072761FF11}" dt="2022-10-11T22:02:48.075" v="3403" actId="478"/>
          <ac:spMkLst>
            <pc:docMk/>
            <pc:sldMk cId="1517989221" sldId="3846"/>
            <ac:spMk id="4" creationId="{6CA4C050-1748-98F4-06EB-C28CB491F774}"/>
          </ac:spMkLst>
        </pc:spChg>
        <pc:spChg chg="mod">
          <ac:chgData name="Danyella Nieto" userId="bd08cabf6777eb25" providerId="LiveId" clId="{FAA65ABA-CF61-44CD-BE91-E7072761FF11}" dt="2022-10-11T22:11:48.843" v="3808" actId="1076"/>
          <ac:spMkLst>
            <pc:docMk/>
            <pc:sldMk cId="1517989221" sldId="3846"/>
            <ac:spMk id="5" creationId="{9896624D-684F-254F-AF1D-918A04D1545A}"/>
          </ac:spMkLst>
        </pc:spChg>
        <pc:picChg chg="add mod">
          <ac:chgData name="Danyella Nieto" userId="bd08cabf6777eb25" providerId="LiveId" clId="{FAA65ABA-CF61-44CD-BE91-E7072761FF11}" dt="2022-10-11T22:11:36.725" v="3806"/>
          <ac:picMkLst>
            <pc:docMk/>
            <pc:sldMk cId="1517989221" sldId="3846"/>
            <ac:picMk id="7" creationId="{80967DDE-A97F-38C2-C301-F95A394344F7}"/>
          </ac:picMkLst>
        </pc:picChg>
        <pc:picChg chg="add mod">
          <ac:chgData name="Danyella Nieto" userId="bd08cabf6777eb25" providerId="LiveId" clId="{FAA65ABA-CF61-44CD-BE91-E7072761FF11}" dt="2022-10-11T22:11:54.368" v="3809" actId="1076"/>
          <ac:picMkLst>
            <pc:docMk/>
            <pc:sldMk cId="1517989221" sldId="3846"/>
            <ac:picMk id="8" creationId="{0AF6A8A0-C6F9-5176-65EE-77AE1BA989FA}"/>
          </ac:picMkLst>
        </pc:picChg>
      </pc:sldChg>
      <pc:sldChg chg="delSp modSp new del mod">
        <pc:chgData name="Danyella Nieto" userId="bd08cabf6777eb25" providerId="LiveId" clId="{FAA65ABA-CF61-44CD-BE91-E7072761FF11}" dt="2022-10-11T22:23:55.224" v="3910" actId="47"/>
        <pc:sldMkLst>
          <pc:docMk/>
          <pc:sldMk cId="3979705413" sldId="3847"/>
        </pc:sldMkLst>
        <pc:spChg chg="del">
          <ac:chgData name="Danyella Nieto" userId="bd08cabf6777eb25" providerId="LiveId" clId="{FAA65ABA-CF61-44CD-BE91-E7072761FF11}" dt="2022-10-11T22:03:08.462" v="3406" actId="478"/>
          <ac:spMkLst>
            <pc:docMk/>
            <pc:sldMk cId="3979705413" sldId="3847"/>
            <ac:spMk id="4" creationId="{D523B78A-1C0C-351E-04BC-270E2610C746}"/>
          </ac:spMkLst>
        </pc:spChg>
        <pc:spChg chg="mod">
          <ac:chgData name="Danyella Nieto" userId="bd08cabf6777eb25" providerId="LiveId" clId="{FAA65ABA-CF61-44CD-BE91-E7072761FF11}" dt="2022-10-11T22:03:10.991" v="3407"/>
          <ac:spMkLst>
            <pc:docMk/>
            <pc:sldMk cId="3979705413" sldId="3847"/>
            <ac:spMk id="5" creationId="{5D2D8F3D-BA0E-03E8-8C48-16BB3508B822}"/>
          </ac:spMkLst>
        </pc:spChg>
      </pc:sldChg>
      <pc:sldChg chg="addSp delSp modSp new mod ord">
        <pc:chgData name="Danyella Nieto" userId="bd08cabf6777eb25" providerId="LiveId" clId="{FAA65ABA-CF61-44CD-BE91-E7072761FF11}" dt="2022-10-11T22:05:15.676" v="3438" actId="1076"/>
        <pc:sldMkLst>
          <pc:docMk/>
          <pc:sldMk cId="3028444841" sldId="3848"/>
        </pc:sldMkLst>
        <pc:spChg chg="mod">
          <ac:chgData name="Danyella Nieto" userId="bd08cabf6777eb25" providerId="LiveId" clId="{FAA65ABA-CF61-44CD-BE91-E7072761FF11}" dt="2022-10-11T22:04:29.737" v="3430" actId="20577"/>
          <ac:spMkLst>
            <pc:docMk/>
            <pc:sldMk cId="3028444841" sldId="3848"/>
            <ac:spMk id="2" creationId="{DEE53706-4C8E-F454-2834-CB76F58119FD}"/>
          </ac:spMkLst>
        </pc:spChg>
        <pc:spChg chg="del">
          <ac:chgData name="Danyella Nieto" userId="bd08cabf6777eb25" providerId="LiveId" clId="{FAA65ABA-CF61-44CD-BE91-E7072761FF11}" dt="2022-10-11T22:02:36.366" v="3400" actId="478"/>
          <ac:spMkLst>
            <pc:docMk/>
            <pc:sldMk cId="3028444841" sldId="3848"/>
            <ac:spMk id="3" creationId="{FC3D76AE-A026-CB25-4B7C-B38D911CDEA4}"/>
          </ac:spMkLst>
        </pc:spChg>
        <pc:spChg chg="mod">
          <ac:chgData name="Danyella Nieto" userId="bd08cabf6777eb25" providerId="LiveId" clId="{FAA65ABA-CF61-44CD-BE91-E7072761FF11}" dt="2022-10-11T22:02:38.715" v="3401"/>
          <ac:spMkLst>
            <pc:docMk/>
            <pc:sldMk cId="3028444841" sldId="3848"/>
            <ac:spMk id="4" creationId="{1B367599-5EA3-BD28-D816-FD0EE54A4DFD}"/>
          </ac:spMkLst>
        </pc:spChg>
        <pc:spChg chg="del mod">
          <ac:chgData name="Danyella Nieto" userId="bd08cabf6777eb25" providerId="LiveId" clId="{FAA65ABA-CF61-44CD-BE91-E7072761FF11}" dt="2022-10-11T22:04:37.800" v="3432"/>
          <ac:spMkLst>
            <pc:docMk/>
            <pc:sldMk cId="3028444841" sldId="3848"/>
            <ac:spMk id="6" creationId="{1B9603E1-06F7-87EB-6BD1-E637FBA67CD1}"/>
          </ac:spMkLst>
        </pc:spChg>
        <pc:spChg chg="add mod">
          <ac:chgData name="Danyella Nieto" userId="bd08cabf6777eb25" providerId="LiveId" clId="{FAA65ABA-CF61-44CD-BE91-E7072761FF11}" dt="2022-10-11T22:04:57.800" v="3435" actId="14100"/>
          <ac:spMkLst>
            <pc:docMk/>
            <pc:sldMk cId="3028444841" sldId="3848"/>
            <ac:spMk id="7" creationId="{DE1F7EF2-9360-8C5E-54EB-55F65B58F928}"/>
          </ac:spMkLst>
        </pc:spChg>
        <pc:picChg chg="add mod">
          <ac:chgData name="Danyella Nieto" userId="bd08cabf6777eb25" providerId="LiveId" clId="{FAA65ABA-CF61-44CD-BE91-E7072761FF11}" dt="2022-10-11T22:05:15.676" v="3438" actId="1076"/>
          <ac:picMkLst>
            <pc:docMk/>
            <pc:sldMk cId="3028444841" sldId="3848"/>
            <ac:picMk id="8" creationId="{A6F6C1A1-9C1C-AF74-2FF1-F2801E0B46FB}"/>
          </ac:picMkLst>
        </pc:picChg>
      </pc:sldChg>
      <pc:sldChg chg="delSp modSp new del mod">
        <pc:chgData name="Danyella Nieto" userId="bd08cabf6777eb25" providerId="LiveId" clId="{FAA65ABA-CF61-44CD-BE91-E7072761FF11}" dt="2022-10-11T22:23:50.679" v="3909" actId="47"/>
        <pc:sldMkLst>
          <pc:docMk/>
          <pc:sldMk cId="1813359315" sldId="3849"/>
        </pc:sldMkLst>
        <pc:spChg chg="del">
          <ac:chgData name="Danyella Nieto" userId="bd08cabf6777eb25" providerId="LiveId" clId="{FAA65ABA-CF61-44CD-BE91-E7072761FF11}" dt="2022-10-11T22:03:18.189" v="3409" actId="478"/>
          <ac:spMkLst>
            <pc:docMk/>
            <pc:sldMk cId="1813359315" sldId="3849"/>
            <ac:spMk id="3" creationId="{6BEFF074-8C7D-E6C9-C0A2-8D66303FDEE1}"/>
          </ac:spMkLst>
        </pc:spChg>
        <pc:spChg chg="mod">
          <ac:chgData name="Danyella Nieto" userId="bd08cabf6777eb25" providerId="LiveId" clId="{FAA65ABA-CF61-44CD-BE91-E7072761FF11}" dt="2022-10-11T22:03:15.038" v="3408"/>
          <ac:spMkLst>
            <pc:docMk/>
            <pc:sldMk cId="1813359315" sldId="3849"/>
            <ac:spMk id="4" creationId="{2FD96C8D-2516-C413-4308-720E0D77F697}"/>
          </ac:spMkLst>
        </pc:spChg>
      </pc:sldChg>
      <pc:sldChg chg="delSp modSp new mod ord">
        <pc:chgData name="Danyella Nieto" userId="bd08cabf6777eb25" providerId="LiveId" clId="{FAA65ABA-CF61-44CD-BE91-E7072761FF11}" dt="2022-10-11T22:27:30.459" v="4378" actId="20577"/>
        <pc:sldMkLst>
          <pc:docMk/>
          <pc:sldMk cId="2647491459" sldId="3850"/>
        </pc:sldMkLst>
        <pc:spChg chg="mod">
          <ac:chgData name="Danyella Nieto" userId="bd08cabf6777eb25" providerId="LiveId" clId="{FAA65ABA-CF61-44CD-BE91-E7072761FF11}" dt="2022-10-11T22:25:55.890" v="4074" actId="20577"/>
          <ac:spMkLst>
            <pc:docMk/>
            <pc:sldMk cId="2647491459" sldId="3850"/>
            <ac:spMk id="2" creationId="{A3235AF0-6BC7-C6A2-675A-DEBAD9DEC3EC}"/>
          </ac:spMkLst>
        </pc:spChg>
        <pc:spChg chg="del">
          <ac:chgData name="Danyella Nieto" userId="bd08cabf6777eb25" providerId="LiveId" clId="{FAA65ABA-CF61-44CD-BE91-E7072761FF11}" dt="2022-10-11T22:03:05.063" v="3405" actId="478"/>
          <ac:spMkLst>
            <pc:docMk/>
            <pc:sldMk cId="2647491459" sldId="3850"/>
            <ac:spMk id="3" creationId="{D83CF9F6-0DD8-93FE-3100-AEF3C6EA20F8}"/>
          </ac:spMkLst>
        </pc:spChg>
        <pc:spChg chg="mod">
          <ac:chgData name="Danyella Nieto" userId="bd08cabf6777eb25" providerId="LiveId" clId="{FAA65ABA-CF61-44CD-BE91-E7072761FF11}" dt="2022-10-11T22:03:02.390" v="3404"/>
          <ac:spMkLst>
            <pc:docMk/>
            <pc:sldMk cId="2647491459" sldId="3850"/>
            <ac:spMk id="4" creationId="{E82BAD95-EB8C-0C10-DCCE-5148AB6C315E}"/>
          </ac:spMkLst>
        </pc:spChg>
        <pc:spChg chg="mod">
          <ac:chgData name="Danyella Nieto" userId="bd08cabf6777eb25" providerId="LiveId" clId="{FAA65ABA-CF61-44CD-BE91-E7072761FF11}" dt="2022-10-11T22:27:30.459" v="4378" actId="20577"/>
          <ac:spMkLst>
            <pc:docMk/>
            <pc:sldMk cId="2647491459" sldId="3850"/>
            <ac:spMk id="6" creationId="{7218AABF-E85B-076A-A369-BDA30C61B8B5}"/>
          </ac:spMkLst>
        </pc:spChg>
      </pc:sldChg>
      <pc:sldChg chg="addSp delSp modSp new mod ord modClrScheme chgLayout">
        <pc:chgData name="Danyella Nieto" userId="bd08cabf6777eb25" providerId="LiveId" clId="{FAA65ABA-CF61-44CD-BE91-E7072761FF11}" dt="2022-10-11T22:22:01.184" v="3891" actId="20577"/>
        <pc:sldMkLst>
          <pc:docMk/>
          <pc:sldMk cId="1329717245" sldId="3851"/>
        </pc:sldMkLst>
        <pc:spChg chg="del">
          <ac:chgData name="Danyella Nieto" userId="bd08cabf6777eb25" providerId="LiveId" clId="{FAA65ABA-CF61-44CD-BE91-E7072761FF11}" dt="2022-10-11T22:12:37.237" v="3813" actId="478"/>
          <ac:spMkLst>
            <pc:docMk/>
            <pc:sldMk cId="1329717245" sldId="3851"/>
            <ac:spMk id="2" creationId="{67B0FA3F-EF18-E5AA-C47D-F9B105CF9DB3}"/>
          </ac:spMkLst>
        </pc:spChg>
        <pc:spChg chg="del">
          <ac:chgData name="Danyella Nieto" userId="bd08cabf6777eb25" providerId="LiveId" clId="{FAA65ABA-CF61-44CD-BE91-E7072761FF11}" dt="2022-10-11T22:12:56.194" v="3815" actId="478"/>
          <ac:spMkLst>
            <pc:docMk/>
            <pc:sldMk cId="1329717245" sldId="3851"/>
            <ac:spMk id="3" creationId="{BB99FD88-BA48-F775-965F-D928B29E9698}"/>
          </ac:spMkLst>
        </pc:spChg>
        <pc:spChg chg="add del mod ord">
          <ac:chgData name="Danyella Nieto" userId="bd08cabf6777eb25" providerId="LiveId" clId="{FAA65ABA-CF61-44CD-BE91-E7072761FF11}" dt="2022-10-11T22:13:24.730" v="3820" actId="700"/>
          <ac:spMkLst>
            <pc:docMk/>
            <pc:sldMk cId="1329717245" sldId="3851"/>
            <ac:spMk id="4" creationId="{DAA300EE-30AC-D891-63D9-57158E268851}"/>
          </ac:spMkLst>
        </pc:spChg>
        <pc:spChg chg="add del mod ord">
          <ac:chgData name="Danyella Nieto" userId="bd08cabf6777eb25" providerId="LiveId" clId="{FAA65ABA-CF61-44CD-BE91-E7072761FF11}" dt="2022-10-11T22:13:32.766" v="3821" actId="700"/>
          <ac:spMkLst>
            <pc:docMk/>
            <pc:sldMk cId="1329717245" sldId="3851"/>
            <ac:spMk id="6" creationId="{24F07C2D-B601-5104-2D5D-F545DBBA6B38}"/>
          </ac:spMkLst>
        </pc:spChg>
        <pc:spChg chg="add del mod ord">
          <ac:chgData name="Danyella Nieto" userId="bd08cabf6777eb25" providerId="LiveId" clId="{FAA65ABA-CF61-44CD-BE91-E7072761FF11}" dt="2022-10-11T22:13:32.766" v="3821" actId="700"/>
          <ac:spMkLst>
            <pc:docMk/>
            <pc:sldMk cId="1329717245" sldId="3851"/>
            <ac:spMk id="7" creationId="{B169B118-FC31-E624-12F1-7A6CC3A8812D}"/>
          </ac:spMkLst>
        </pc:spChg>
        <pc:spChg chg="add del mod ord">
          <ac:chgData name="Danyella Nieto" userId="bd08cabf6777eb25" providerId="LiveId" clId="{FAA65ABA-CF61-44CD-BE91-E7072761FF11}" dt="2022-10-11T22:13:59.087" v="3823" actId="478"/>
          <ac:spMkLst>
            <pc:docMk/>
            <pc:sldMk cId="1329717245" sldId="3851"/>
            <ac:spMk id="8" creationId="{D2D9A3F3-1305-2422-B5F0-855B2F2E78C7}"/>
          </ac:spMkLst>
        </pc:spChg>
        <pc:spChg chg="add del mod ord">
          <ac:chgData name="Danyella Nieto" userId="bd08cabf6777eb25" providerId="LiveId" clId="{FAA65ABA-CF61-44CD-BE91-E7072761FF11}" dt="2022-10-11T22:13:37.608" v="3822" actId="478"/>
          <ac:spMkLst>
            <pc:docMk/>
            <pc:sldMk cId="1329717245" sldId="3851"/>
            <ac:spMk id="9" creationId="{D36A5FF8-6742-9ABE-113B-74B9A0A98659}"/>
          </ac:spMkLst>
        </pc:spChg>
        <pc:spChg chg="add mod">
          <ac:chgData name="Danyella Nieto" userId="bd08cabf6777eb25" providerId="LiveId" clId="{FAA65ABA-CF61-44CD-BE91-E7072761FF11}" dt="2022-10-11T22:17:20.850" v="3839" actId="20577"/>
          <ac:spMkLst>
            <pc:docMk/>
            <pc:sldMk cId="1329717245" sldId="3851"/>
            <ac:spMk id="10" creationId="{DAEAAA7F-15A4-9FBA-1B24-14F76C114E51}"/>
          </ac:spMkLst>
        </pc:spChg>
        <pc:spChg chg="add del mod">
          <ac:chgData name="Danyella Nieto" userId="bd08cabf6777eb25" providerId="LiveId" clId="{FAA65ABA-CF61-44CD-BE91-E7072761FF11}" dt="2022-10-11T22:16:53.358" v="3834"/>
          <ac:spMkLst>
            <pc:docMk/>
            <pc:sldMk cId="1329717245" sldId="3851"/>
            <ac:spMk id="12" creationId="{910CD832-E2C4-ADE9-4D00-223E66E55549}"/>
          </ac:spMkLst>
        </pc:spChg>
        <pc:spChg chg="add mod">
          <ac:chgData name="Danyella Nieto" userId="bd08cabf6777eb25" providerId="LiveId" clId="{FAA65ABA-CF61-44CD-BE91-E7072761FF11}" dt="2022-10-11T22:22:01.184" v="3891" actId="20577"/>
          <ac:spMkLst>
            <pc:docMk/>
            <pc:sldMk cId="1329717245" sldId="3851"/>
            <ac:spMk id="14" creationId="{51AF6D5B-B5B6-D9F4-48D0-E0E8DCCE3D3F}"/>
          </ac:spMkLst>
        </pc:spChg>
        <pc:picChg chg="add del mod">
          <ac:chgData name="Danyella Nieto" userId="bd08cabf6777eb25" providerId="LiveId" clId="{FAA65ABA-CF61-44CD-BE91-E7072761FF11}" dt="2022-10-11T22:13:15.157" v="3819" actId="478"/>
          <ac:picMkLst>
            <pc:docMk/>
            <pc:sldMk cId="1329717245" sldId="3851"/>
            <ac:picMk id="5" creationId="{44A3EAFE-8C2B-1BA8-BD40-F3A65FDA774E}"/>
          </ac:picMkLst>
        </pc:picChg>
        <pc:picChg chg="add del mod">
          <ac:chgData name="Danyella Nieto" userId="bd08cabf6777eb25" providerId="LiveId" clId="{FAA65ABA-CF61-44CD-BE91-E7072761FF11}" dt="2022-10-11T22:15:05.369" v="3829" actId="478"/>
          <ac:picMkLst>
            <pc:docMk/>
            <pc:sldMk cId="1329717245" sldId="3851"/>
            <ac:picMk id="11" creationId="{4CBF2DEF-FF2B-3116-3819-36F6E4F080F5}"/>
          </ac:picMkLst>
        </pc:picChg>
      </pc:sldChg>
      <pc:sldChg chg="addSp delSp modSp new mod ord">
        <pc:chgData name="Danyella Nieto" userId="bd08cabf6777eb25" providerId="LiveId" clId="{FAA65ABA-CF61-44CD-BE91-E7072761FF11}" dt="2022-10-11T22:35:12.334" v="4675" actId="14826"/>
        <pc:sldMkLst>
          <pc:docMk/>
          <pc:sldMk cId="4195700621" sldId="3852"/>
        </pc:sldMkLst>
        <pc:spChg chg="del">
          <ac:chgData name="Danyella Nieto" userId="bd08cabf6777eb25" providerId="LiveId" clId="{FAA65ABA-CF61-44CD-BE91-E7072761FF11}" dt="2022-10-11T22:25:26.256" v="4057" actId="931"/>
          <ac:spMkLst>
            <pc:docMk/>
            <pc:sldMk cId="4195700621" sldId="3852"/>
            <ac:spMk id="2" creationId="{00150A6D-5CF2-7257-45A0-2672B7E492AA}"/>
          </ac:spMkLst>
        </pc:spChg>
        <pc:spChg chg="del">
          <ac:chgData name="Danyella Nieto" userId="bd08cabf6777eb25" providerId="LiveId" clId="{FAA65ABA-CF61-44CD-BE91-E7072761FF11}" dt="2022-10-11T22:25:19.892" v="4056" actId="931"/>
          <ac:spMkLst>
            <pc:docMk/>
            <pc:sldMk cId="4195700621" sldId="3852"/>
            <ac:spMk id="3" creationId="{935025B5-8A50-A092-4384-01865479E0E0}"/>
          </ac:spMkLst>
        </pc:spChg>
        <pc:spChg chg="mod">
          <ac:chgData name="Danyella Nieto" userId="bd08cabf6777eb25" providerId="LiveId" clId="{FAA65ABA-CF61-44CD-BE91-E7072761FF11}" dt="2022-10-11T22:24:28.243" v="3924" actId="20577"/>
          <ac:spMkLst>
            <pc:docMk/>
            <pc:sldMk cId="4195700621" sldId="3852"/>
            <ac:spMk id="4" creationId="{96A00016-32B2-D0B1-90FE-B407F5CAB7A5}"/>
          </ac:spMkLst>
        </pc:spChg>
        <pc:spChg chg="del">
          <ac:chgData name="Danyella Nieto" userId="bd08cabf6777eb25" providerId="LiveId" clId="{FAA65ABA-CF61-44CD-BE91-E7072761FF11}" dt="2022-10-11T22:03:29.119" v="3411" actId="478"/>
          <ac:spMkLst>
            <pc:docMk/>
            <pc:sldMk cId="4195700621" sldId="3852"/>
            <ac:spMk id="5" creationId="{EB7F87EF-89C3-3013-5FD8-28CCBA9135F0}"/>
          </ac:spMkLst>
        </pc:spChg>
        <pc:spChg chg="mod">
          <ac:chgData name="Danyella Nieto" userId="bd08cabf6777eb25" providerId="LiveId" clId="{FAA65ABA-CF61-44CD-BE91-E7072761FF11}" dt="2022-10-11T22:03:25.392" v="3410"/>
          <ac:spMkLst>
            <pc:docMk/>
            <pc:sldMk cId="4195700621" sldId="3852"/>
            <ac:spMk id="6" creationId="{47D021C6-C829-C4EB-CA52-8941F1B2ACBA}"/>
          </ac:spMkLst>
        </pc:spChg>
        <pc:spChg chg="mod">
          <ac:chgData name="Danyella Nieto" userId="bd08cabf6777eb25" providerId="LiveId" clId="{FAA65ABA-CF61-44CD-BE91-E7072761FF11}" dt="2022-10-11T22:25:14.455" v="4055" actId="20577"/>
          <ac:spMkLst>
            <pc:docMk/>
            <pc:sldMk cId="4195700621" sldId="3852"/>
            <ac:spMk id="8" creationId="{10005FCD-1DD3-5446-F9E8-184B6DBE8566}"/>
          </ac:spMkLst>
        </pc:spChg>
        <pc:picChg chg="add mod">
          <ac:chgData name="Danyella Nieto" userId="bd08cabf6777eb25" providerId="LiveId" clId="{FAA65ABA-CF61-44CD-BE91-E7072761FF11}" dt="2022-10-11T22:31:18.929" v="4673" actId="14826"/>
          <ac:picMkLst>
            <pc:docMk/>
            <pc:sldMk cId="4195700621" sldId="3852"/>
            <ac:picMk id="10" creationId="{2962C77E-14C9-2AED-9BBB-D486E36E7C91}"/>
          </ac:picMkLst>
        </pc:picChg>
        <pc:picChg chg="add mod">
          <ac:chgData name="Danyella Nieto" userId="bd08cabf6777eb25" providerId="LiveId" clId="{FAA65ABA-CF61-44CD-BE91-E7072761FF11}" dt="2022-10-11T22:35:12.334" v="4675" actId="14826"/>
          <ac:picMkLst>
            <pc:docMk/>
            <pc:sldMk cId="4195700621" sldId="3852"/>
            <ac:picMk id="12" creationId="{914C337D-1718-2B4E-E2B2-54953284DE28}"/>
          </ac:picMkLst>
        </pc:picChg>
      </pc:sldChg>
      <pc:sldChg chg="new del">
        <pc:chgData name="Danyella Nieto" userId="bd08cabf6777eb25" providerId="LiveId" clId="{FAA65ABA-CF61-44CD-BE91-E7072761FF11}" dt="2022-10-11T22:12:22.332" v="3811" actId="47"/>
        <pc:sldMkLst>
          <pc:docMk/>
          <pc:sldMk cId="1619406717" sldId="3853"/>
        </pc:sldMkLst>
      </pc:sldChg>
      <pc:sldChg chg="modSp new mod">
        <pc:chgData name="Danyella Nieto" userId="bd08cabf6777eb25" providerId="LiveId" clId="{FAA65ABA-CF61-44CD-BE91-E7072761FF11}" dt="2022-10-11T22:23:17.803" v="3904"/>
        <pc:sldMkLst>
          <pc:docMk/>
          <pc:sldMk cId="2658086553" sldId="3853"/>
        </pc:sldMkLst>
        <pc:spChg chg="mod">
          <ac:chgData name="Danyella Nieto" userId="bd08cabf6777eb25" providerId="LiveId" clId="{FAA65ABA-CF61-44CD-BE91-E7072761FF11}" dt="2022-10-11T22:23:06.621" v="3903" actId="313"/>
          <ac:spMkLst>
            <pc:docMk/>
            <pc:sldMk cId="2658086553" sldId="3853"/>
            <ac:spMk id="2" creationId="{EB86BDB5-7954-BFA1-CDE2-ED4BC14E8475}"/>
          </ac:spMkLst>
        </pc:spChg>
        <pc:spChg chg="mod">
          <ac:chgData name="Danyella Nieto" userId="bd08cabf6777eb25" providerId="LiveId" clId="{FAA65ABA-CF61-44CD-BE91-E7072761FF11}" dt="2022-10-11T22:23:17.803" v="3904"/>
          <ac:spMkLst>
            <pc:docMk/>
            <pc:sldMk cId="2658086553" sldId="3853"/>
            <ac:spMk id="3" creationId="{78E1ADB2-99E8-8894-2838-E16B30FB1D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2743200"/>
            <a:ext cx="7114032" cy="23865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CEIS 110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Programming with Data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Danyella Nieto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25E5-E5F0-E76E-E8F3-1769AC22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Weather.db</a:t>
            </a:r>
            <a:r>
              <a:rPr lang="en-US" dirty="0"/>
              <a:t> File </a:t>
            </a:r>
            <a:br>
              <a:rPr lang="en-US" dirty="0"/>
            </a:br>
            <a:r>
              <a:rPr lang="en-US" dirty="0"/>
              <a:t>(screenshot)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068C5-621C-7D4E-286D-DC05F6C7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EC2C9-876C-BC6D-AE8F-4D3B9CE7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96374-B488-07D8-9F6B-B4E59DAB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9D1ED-128D-A34F-5413-AA45A1C34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845" y="2202872"/>
            <a:ext cx="4010891" cy="2043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Screenshot of Windows Explorer showing database file </a:t>
            </a:r>
            <a:r>
              <a:rPr lang="en-US" sz="2400" dirty="0" err="1"/>
              <a:t>Weather.db</a:t>
            </a:r>
            <a:r>
              <a:rPr lang="en-US" sz="2400" dirty="0"/>
              <a:t> was created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7D51B4-C9D1-8ECD-2C30-A49AC64EE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6" r="16877"/>
          <a:stretch/>
        </p:blipFill>
        <p:spPr>
          <a:xfrm>
            <a:off x="5406736" y="942108"/>
            <a:ext cx="6192240" cy="43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9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5C6405-9D6C-48F5-9EFB-4CF1F319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365760"/>
            <a:ext cx="5642679" cy="1325880"/>
          </a:xfrm>
        </p:spPr>
        <p:txBody>
          <a:bodyPr/>
          <a:lstStyle/>
          <a:p>
            <a:r>
              <a:rPr lang="en-US" dirty="0"/>
              <a:t>Querying the Database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E3A3A9-5E96-4CDD-A971-9C272EFD9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Structured Query Language (SQL) is a programming language used for working with relational databases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SQLiteStudio</a:t>
            </a:r>
            <a:r>
              <a:rPr lang="en-US" dirty="0"/>
              <a:t> was used to query the database and view the results</a:t>
            </a:r>
          </a:p>
        </p:txBody>
      </p:sp>
      <p:pic>
        <p:nvPicPr>
          <p:cNvPr id="9" name="Picture Placeholder 8" descr="Two squares and a zigzag line">
            <a:extLst>
              <a:ext uri="{FF2B5EF4-FFF2-40B4-BE49-F238E27FC236}">
                <a16:creationId xmlns:a16="http://schemas.microsoft.com/office/drawing/2014/main" id="{BB00A97C-4C32-42DA-9838-F3D341AB0D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66" b="7266"/>
          <a:stretch/>
        </p:blipFill>
        <p:spPr>
          <a:xfrm>
            <a:off x="6261609" y="0"/>
            <a:ext cx="3519311" cy="3007909"/>
          </a:xfrm>
        </p:spPr>
      </p:pic>
      <p:pic>
        <p:nvPicPr>
          <p:cNvPr id="11" name="Picture Placeholder 10" descr="Laptop with phone and calculator">
            <a:extLst>
              <a:ext uri="{FF2B5EF4-FFF2-40B4-BE49-F238E27FC236}">
                <a16:creationId xmlns:a16="http://schemas.microsoft.com/office/drawing/2014/main" id="{89C83A94-9400-40DF-9CE0-AFEB3C742B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70" b="1870"/>
          <a:stretch/>
        </p:blipFill>
        <p:spPr>
          <a:xfrm>
            <a:off x="7901259" y="2727729"/>
            <a:ext cx="4290740" cy="4130271"/>
          </a:xfr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01975C7-D604-4AD4-85CC-2EFC92D8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9/3/20XX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0C27B2A-1D72-43E3-82D3-29739485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4D09A1-D96F-4BFC-8475-2F079EAD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0F4AF-B461-864D-BCD6-FAD9412A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to retrieve all columns and all rows (screenshot)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1FAED-8DBE-68A2-D19F-0C8C210A4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87" y="2105890"/>
            <a:ext cx="3202628" cy="3792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dirty="0" err="1"/>
              <a:t>SQLa</a:t>
            </a:r>
            <a:r>
              <a:rPr lang="en-US" sz="2400" dirty="0"/>
              <a:t> command “select * from observations” was executed to retrieve all rows and columns from the observation table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58D3C-92B2-B5AF-DD6C-1DCAF408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536FE-7095-5587-212F-3B092440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96EE424-3DEF-DA37-F682-C10D59AA9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4746"/>
          <a:stretch/>
        </p:blipFill>
        <p:spPr>
          <a:xfrm>
            <a:off x="3827815" y="1027906"/>
            <a:ext cx="8142514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3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C0332-395E-AE41-C9F9-0249A8C4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84" y="471487"/>
            <a:ext cx="11583231" cy="1325563"/>
          </a:xfrm>
        </p:spPr>
        <p:txBody>
          <a:bodyPr/>
          <a:lstStyle/>
          <a:p>
            <a:r>
              <a:rPr lang="en-US" dirty="0"/>
              <a:t>Query to retrieve lowest and highest temperatures (screenshot)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41E6E-746B-AE47-3B6C-A0F538E4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91" y="2469740"/>
            <a:ext cx="3704151" cy="4069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min and max temperatures were retrieved. These temperatures are captured based on the Celsius scale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6C5E5-267C-2A73-C697-631B1C5A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C0644-E454-BAF3-291D-372E0A20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761EFCB-25CB-0769-EC5B-839E3830F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r="3240"/>
          <a:stretch/>
        </p:blipFill>
        <p:spPr>
          <a:xfrm>
            <a:off x="3803157" y="1300162"/>
            <a:ext cx="8084458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71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E5A60-440A-9EAC-D387-1BC4BE79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Query to retrieve all clear days</a:t>
            </a:r>
            <a:br>
              <a:rPr lang="en-US" sz="4400" dirty="0"/>
            </a:br>
            <a:r>
              <a:rPr lang="en-US" sz="4400" dirty="0"/>
              <a:t>(Screenshot)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62164-BC2D-E2E3-A776-7CEC3645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241BA-0E9A-566F-DE31-74B72A84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EB572-EB8C-8E4E-2DD2-C54B50AF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2278066"/>
            <a:ext cx="3456709" cy="3859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Another Query was performed to retrieve all clear days. The </a:t>
            </a:r>
            <a:r>
              <a:rPr lang="en-US" sz="2400" dirty="0" err="1"/>
              <a:t>textDescription</a:t>
            </a:r>
            <a:r>
              <a:rPr lang="en-US" sz="2400" dirty="0"/>
              <a:t> column was used to retrieve this information</a:t>
            </a:r>
          </a:p>
        </p:txBody>
      </p:sp>
      <p:pic>
        <p:nvPicPr>
          <p:cNvPr id="7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750B536-3C62-B594-1BB5-A6B67AEB4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2828"/>
          <a:stretch/>
        </p:blipFill>
        <p:spPr>
          <a:xfrm>
            <a:off x="3934690" y="1045641"/>
            <a:ext cx="825731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03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circle filled with small lines like sprinkles">
            <a:extLst>
              <a:ext uri="{FF2B5EF4-FFF2-40B4-BE49-F238E27FC236}">
                <a16:creationId xmlns:a16="http://schemas.microsoft.com/office/drawing/2014/main" id="{85B64367-4EBA-FB18-31A0-7F3F4F36D5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" b="72"/>
          <a:stretch/>
        </p:blipFill>
        <p:spPr>
          <a:xfrm>
            <a:off x="7511734" y="1357095"/>
            <a:ext cx="2802975" cy="2798942"/>
          </a:xfrm>
        </p:spPr>
      </p:pic>
      <p:pic>
        <p:nvPicPr>
          <p:cNvPr id="12" name="Picture Placeholder 11" descr="Two squares and a zigzag line">
            <a:extLst>
              <a:ext uri="{FF2B5EF4-FFF2-40B4-BE49-F238E27FC236}">
                <a16:creationId xmlns:a16="http://schemas.microsoft.com/office/drawing/2014/main" id="{81A9B225-DD46-CD9A-3FBD-0BC106D3E0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56993" y="2628741"/>
            <a:ext cx="3096807" cy="309680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90BFE2-445A-2AE1-7017-296F3FBF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Cleansing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8B7FB5-179F-6189-D522-1A4F13C8A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7" y="1691004"/>
            <a:ext cx="7613906" cy="43525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output from machines have errors or extraneous data. When cleansing the data, programs can automatically put in the format needed to be read by other programs.</a:t>
            </a:r>
          </a:p>
          <a:p>
            <a:endParaRPr lang="en-US" dirty="0"/>
          </a:p>
          <a:p>
            <a:r>
              <a:rPr lang="en-US" dirty="0"/>
              <a:t>A python program is reading in the data output by the python program and saving it as a csv file so that it can be read by Excel.</a:t>
            </a:r>
          </a:p>
          <a:p>
            <a:endParaRPr lang="en-US" dirty="0"/>
          </a:p>
          <a:p>
            <a:r>
              <a:rPr lang="en-US" dirty="0"/>
              <a:t>Often data must be cleansed of spurious or missing values in a dataset. The data must be complete, valid and standardized.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D5C2FE-2B27-0053-ADB1-1E84229D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04E065-DD1D-9352-D2B7-F8F6B427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4C0442-1D88-4895-4778-9223905D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21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B425-6991-93CF-78A4-37345C53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15" y="598516"/>
            <a:ext cx="4024745" cy="2545941"/>
          </a:xfrm>
        </p:spPr>
        <p:txBody>
          <a:bodyPr>
            <a:normAutofit/>
          </a:bodyPr>
          <a:lstStyle/>
          <a:p>
            <a:r>
              <a:rPr lang="en-US" dirty="0"/>
              <a:t>Extracting</a:t>
            </a:r>
            <a:br>
              <a:rPr lang="en-US" dirty="0"/>
            </a:br>
            <a:r>
              <a:rPr lang="en-US" dirty="0"/>
              <a:t>Temperature and </a:t>
            </a:r>
            <a:br>
              <a:rPr lang="en-US" dirty="0"/>
            </a:br>
            <a:r>
              <a:rPr lang="en-US" dirty="0"/>
              <a:t>Humidity using </a:t>
            </a:r>
            <a:br>
              <a:rPr lang="en-US" dirty="0"/>
            </a:br>
            <a:r>
              <a:rPr lang="en-US" dirty="0"/>
              <a:t>Python code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AAF42-515A-C3D4-521F-A07C1C7C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B33A-9F09-C8C3-4B6F-C24DAF26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37F2CC-A4D9-E44B-0A0D-59A2575CB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2" y="4410781"/>
            <a:ext cx="10515600" cy="2310694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weather.db</a:t>
            </a:r>
            <a:r>
              <a:rPr lang="en-US" sz="2400" dirty="0"/>
              <a:t> database may contain null or missing values. The code used retrieves only the temperature and humidity values and writes them to a comma separated values (CSV) file. Two files are created – a formatdata.csv and a formatdata2.csv that each contain half of the rows. Missing or invalid values are not written to the file.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4BC61C-4ED9-6BCC-FE13-AD0F4B24F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860" y="136525"/>
            <a:ext cx="7603043" cy="40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9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3BA1-CB02-7FE5-3D87-F9A26F9C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2" y="758729"/>
            <a:ext cx="4204855" cy="2835275"/>
          </a:xfrm>
        </p:spPr>
        <p:txBody>
          <a:bodyPr>
            <a:normAutofit/>
          </a:bodyPr>
          <a:lstStyle/>
          <a:p>
            <a:r>
              <a:rPr lang="en-US" dirty="0"/>
              <a:t>Data Formatted in an Excel Spreadsheet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6DBFF-856B-A028-6E18-338A84494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4E17D-83E2-DA35-4979-439F688F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CEB24-3624-160C-2321-72FFFDAE8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10" y="4503470"/>
            <a:ext cx="10515600" cy="1600708"/>
          </a:xfrm>
        </p:spPr>
        <p:txBody>
          <a:bodyPr>
            <a:normAutofit/>
          </a:bodyPr>
          <a:lstStyle/>
          <a:p>
            <a:r>
              <a:rPr lang="en-US" sz="2400" dirty="0"/>
              <a:t>The Python program creates a formatdata.csv file</a:t>
            </a:r>
          </a:p>
          <a:p>
            <a:r>
              <a:rPr lang="en-US" sz="2400" dirty="0"/>
              <a:t>The file contains 3 columns: Celsius, Fahrenheit, and Humidity</a:t>
            </a:r>
          </a:p>
          <a:p>
            <a:r>
              <a:rPr lang="en-US" sz="2400" dirty="0"/>
              <a:t>Statistics cab be performed on this spread sheet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8BA9D-344C-5DA9-ADDF-9771739F0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29" y="239039"/>
            <a:ext cx="7012885" cy="413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6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3C3E62-EF16-F6FF-8863-F9A2AF1A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809" y="513450"/>
            <a:ext cx="5806440" cy="1325880"/>
          </a:xfrm>
        </p:spPr>
        <p:txBody>
          <a:bodyPr/>
          <a:lstStyle/>
          <a:p>
            <a:r>
              <a:rPr lang="en-US" dirty="0"/>
              <a:t>Data Visualization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04DBA9-A511-90E7-7601-0B808EEE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936" y="2546005"/>
            <a:ext cx="5708627" cy="14776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line chart was developed in Excel showing the Temperature and Humidity over Period 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76D6DF-E2A2-5D1E-9235-4EC6BF94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927BB9-74C5-2470-D28B-DD5C8AA0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58A007-8204-D80A-E433-E9B5ECCF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2875"/>
            <a:ext cx="6100832" cy="36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92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md Terminal with solid fill">
            <a:extLst>
              <a:ext uri="{FF2B5EF4-FFF2-40B4-BE49-F238E27FC236}">
                <a16:creationId xmlns:a16="http://schemas.microsoft.com/office/drawing/2014/main" id="{5E9F99E8-9AE7-789C-645D-EC8C51AC0D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5" b="65"/>
          <a:stretch/>
        </p:blipFill>
        <p:spPr>
          <a:xfrm>
            <a:off x="7507077" y="1388504"/>
            <a:ext cx="2207046" cy="2204178"/>
          </a:xfrm>
        </p:spPr>
      </p:pic>
      <p:pic>
        <p:nvPicPr>
          <p:cNvPr id="12" name="Picture Placeholder 11" descr="Aesthetic liquid watercolor and ink">
            <a:extLst>
              <a:ext uri="{FF2B5EF4-FFF2-40B4-BE49-F238E27FC236}">
                <a16:creationId xmlns:a16="http://schemas.microsoft.com/office/drawing/2014/main" id="{427AA80E-26F9-116B-1C1B-22F67D6242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9192" r="19192"/>
          <a:stretch/>
        </p:blipFill>
        <p:spPr>
          <a:xfrm>
            <a:off x="8444632" y="2579683"/>
            <a:ext cx="3096807" cy="309680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CB6D34-0F70-BD09-6201-02614427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30B856-5ACB-3478-D30C-BF474310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427018"/>
            <a:ext cx="6817268" cy="475115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Python Data analytics modules allows users to develop charts and graphs depicting data.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data sets can be manipulated as well and saved into tabular format.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data analytics modules are available as part of Anaconda.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Several plats were generated looking at humidity and temperature.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Then a prediction was made about the data.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BD5FD0-D64D-F10A-DE21-59FB012F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5EEFA9-0555-1B66-89BA-C1E8E831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0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567" y="1527048"/>
            <a:ext cx="6122233" cy="39319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 is growing exponentially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project uses a cloud-based system to gather temperature and humidity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the data is analyzed using programming and data analytics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B84E-2163-44C1-99D0-6F162AEA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6B7620-A45F-F214-F287-CF7E16054BF5}"/>
              </a:ext>
            </a:extLst>
          </p:cNvPr>
          <p:cNvSpPr txBox="1"/>
          <p:nvPr/>
        </p:nvSpPr>
        <p:spPr>
          <a:xfrm>
            <a:off x="526058" y="1335976"/>
            <a:ext cx="656788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#Purpose: Create a histogram of humidity data from the second period</a:t>
            </a:r>
          </a:p>
          <a:p>
            <a:endParaRPr lang="en-US" dirty="0"/>
          </a:p>
          <a:p>
            <a:r>
              <a:rPr lang="en-US" dirty="0"/>
              <a:t>#Name: Danyella Nieto</a:t>
            </a:r>
          </a:p>
          <a:p>
            <a:endParaRPr lang="en-US" dirty="0"/>
          </a:p>
          <a:p>
            <a:r>
              <a:rPr lang="en-US" dirty="0"/>
              <a:t>#Date: 10/7/2</a:t>
            </a:r>
          </a:p>
          <a:p>
            <a:endParaRPr lang="en-US" dirty="0"/>
          </a:p>
          <a:p>
            <a:r>
              <a:rPr lang="en-US" dirty="0"/>
              <a:t>import pandas as pd</a:t>
            </a:r>
          </a:p>
          <a:p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endParaRPr lang="en-US" dirty="0"/>
          </a:p>
          <a:p>
            <a:r>
              <a:rPr lang="en-US" dirty="0"/>
              <a:t>df1 = </a:t>
            </a:r>
            <a:r>
              <a:rPr lang="en-US" dirty="0" err="1"/>
              <a:t>pd.read_csv</a:t>
            </a:r>
            <a:r>
              <a:rPr lang="en-US" dirty="0"/>
              <a:t>("formatdata.csv")</a:t>
            </a:r>
          </a:p>
          <a:p>
            <a:endParaRPr lang="en-US" dirty="0"/>
          </a:p>
          <a:p>
            <a:r>
              <a:rPr lang="en-US" dirty="0"/>
              <a:t>df2 = </a:t>
            </a:r>
            <a:r>
              <a:rPr lang="en-US" dirty="0" err="1"/>
              <a:t>pd.read_csv</a:t>
            </a:r>
            <a:r>
              <a:rPr lang="en-US" dirty="0"/>
              <a:t>("formatdata2.csv")</a:t>
            </a:r>
          </a:p>
          <a:p>
            <a:endParaRPr lang="en-US" dirty="0"/>
          </a:p>
          <a:p>
            <a:r>
              <a:rPr lang="en-US" dirty="0"/>
              <a:t>df2['Humidity'].hist(bins=10, alpha=0.5); </a:t>
            </a:r>
            <a:r>
              <a:rPr lang="en-US" dirty="0" err="1"/>
              <a:t>plt.suptitle</a:t>
            </a:r>
            <a:r>
              <a:rPr lang="en-US" dirty="0"/>
              <a:t>('Histogram of Humidity’)</a:t>
            </a:r>
          </a:p>
          <a:p>
            <a:endParaRPr lang="en-US" dirty="0"/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6CD73-1390-CDC8-27FD-0CDDB764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of Humidity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3BD3-F8F9-C469-85C2-0609D1DD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4588A-17EF-6358-4567-E953E5A1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358D30-709D-E3E5-5BE6-9D01A259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951" y="2064327"/>
            <a:ext cx="5179383" cy="389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8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3706-4C8E-F454-2834-CB76F581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 2 Box Plot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67599-5EA3-BD28-D816-FD0EE54A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BC195-1F95-133E-91B6-2AEEE1F3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1F7EF2-9360-8C5E-54EB-55F65B58F9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11350"/>
            <a:ext cx="4966855" cy="298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#Purpose: Create box plot for period 2 data</a:t>
            </a:r>
          </a:p>
          <a:p>
            <a:pPr marL="0" indent="0">
              <a:buNone/>
            </a:pPr>
            <a:r>
              <a:rPr lang="en-US" sz="1800" dirty="0"/>
              <a:t>#Name: Danyella Nieto</a:t>
            </a:r>
          </a:p>
          <a:p>
            <a:pPr marL="0" indent="0">
              <a:buNone/>
            </a:pPr>
            <a:r>
              <a:rPr lang="en-US" sz="1800" dirty="0"/>
              <a:t>#Date: 10/07/2022</a:t>
            </a:r>
          </a:p>
          <a:p>
            <a:pPr marL="0" indent="0">
              <a:buNone/>
            </a:pPr>
            <a:r>
              <a:rPr lang="en-US" sz="1800" dirty="0"/>
              <a:t>import pandas as pd</a:t>
            </a:r>
          </a:p>
          <a:p>
            <a:pPr marL="0" indent="0">
              <a:buNone/>
            </a:pPr>
            <a:r>
              <a:rPr lang="en-US" sz="1800" dirty="0"/>
              <a:t>import </a:t>
            </a:r>
            <a:r>
              <a:rPr lang="en-US" sz="1800" dirty="0" err="1"/>
              <a:t>matplotlib.pyplot</a:t>
            </a:r>
            <a:r>
              <a:rPr lang="en-US" sz="1800" dirty="0"/>
              <a:t> as </a:t>
            </a:r>
            <a:r>
              <a:rPr lang="en-US" sz="1800" dirty="0" err="1"/>
              <a:t>plt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df2 = </a:t>
            </a:r>
            <a:r>
              <a:rPr lang="en-US" sz="1800" dirty="0" err="1"/>
              <a:t>pd.read_csv</a:t>
            </a:r>
            <a:r>
              <a:rPr lang="en-US" sz="1800" dirty="0"/>
              <a:t>("formatdata2.csv")</a:t>
            </a:r>
          </a:p>
          <a:p>
            <a:pPr marL="0" indent="0">
              <a:buNone/>
            </a:pPr>
            <a:r>
              <a:rPr lang="en-US" sz="1800" dirty="0"/>
              <a:t>df2.boxplot(); </a:t>
            </a:r>
            <a:r>
              <a:rPr lang="en-US" sz="1800" dirty="0" err="1"/>
              <a:t>plt.suptitle</a:t>
            </a:r>
            <a:r>
              <a:rPr lang="en-US" sz="1800" dirty="0"/>
              <a:t>('Period 2 box plot')</a:t>
            </a:r>
          </a:p>
          <a:p>
            <a:pPr marL="0" indent="0">
              <a:buNone/>
            </a:pPr>
            <a:r>
              <a:rPr lang="en-US" sz="1800" dirty="0" err="1"/>
              <a:t>plt.show</a:t>
            </a:r>
            <a:r>
              <a:rPr lang="en-US" sz="1800" dirty="0"/>
              <a:t>()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F6C1A1-9C1C-AF74-2FF1-F2801E0B4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055" y="1204351"/>
            <a:ext cx="5910981" cy="444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4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252E-6120-C115-FE89-3CE248C5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73E98-34B3-3454-BFBD-050461A61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31" y="1690688"/>
            <a:ext cx="5664569" cy="38597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The next step in analysis is developing a question and reviewing the data to answer the question. A chart can be used to look at the data</a:t>
            </a:r>
          </a:p>
          <a:p>
            <a:r>
              <a:rPr lang="en-US" sz="2400" dirty="0"/>
              <a:t>My question:  Is there a correlation between the temperature in Fahrenheit and the humidity?</a:t>
            </a:r>
          </a:p>
          <a:p>
            <a:r>
              <a:rPr lang="en-US" sz="2400" dirty="0"/>
              <a:t>I created 2 line plots for trial. One with Fahrenheit vs Humidity for Period 1 and one for Fahrenheit vs Humidity for Period 2 </a:t>
            </a:r>
          </a:p>
          <a:p>
            <a:r>
              <a:rPr lang="en-US" sz="2400" dirty="0"/>
              <a:t>In both it looks like there is an inverse relationship between the temperature in Fahrenheit and humidity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6624D-684F-254F-AF1D-918A04D1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7436" y="622631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845CB-41BB-8DAF-6840-749D8D83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67DDE-A97F-38C2-C301-F95A39434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81" y="108402"/>
            <a:ext cx="4507382" cy="3320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6A8A0-C6F9-5176-65EE-77AE1BA98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082" y="3400877"/>
            <a:ext cx="4411481" cy="33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89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AEAAA7F-15A4-9FBA-1B24-14F76C11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F6D5B-B5B6-D9F4-48D0-E0E8DCCE3D3F}"/>
              </a:ext>
            </a:extLst>
          </p:cNvPr>
          <p:cNvSpPr txBox="1"/>
          <p:nvPr/>
        </p:nvSpPr>
        <p:spPr>
          <a:xfrm>
            <a:off x="1302328" y="1579418"/>
            <a:ext cx="10515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#Purpose: Create 2 plots comparing Fahrenheit and humidity for Period 1 and 2</a:t>
            </a:r>
          </a:p>
          <a:p>
            <a:r>
              <a:rPr lang="en-US" dirty="0"/>
              <a:t>#Name: Danyella Nieto</a:t>
            </a:r>
          </a:p>
          <a:p>
            <a:r>
              <a:rPr lang="en-US" dirty="0"/>
              <a:t>#Date: 10/7/22</a:t>
            </a:r>
          </a:p>
          <a:p>
            <a:r>
              <a:rPr lang="en-US" dirty="0"/>
              <a:t>import pandas as pd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df1 = </a:t>
            </a:r>
            <a:r>
              <a:rPr lang="en-US" dirty="0" err="1"/>
              <a:t>pd.read_csv</a:t>
            </a:r>
            <a:r>
              <a:rPr lang="en-US" dirty="0"/>
              <a:t>("formatdata.csv") #baseline data is period 1 (older)</a:t>
            </a:r>
          </a:p>
          <a:p>
            <a:r>
              <a:rPr lang="en-US" dirty="0"/>
              <a:t>df2 = </a:t>
            </a:r>
            <a:r>
              <a:rPr lang="en-US" dirty="0" err="1"/>
              <a:t>pd.read_csv</a:t>
            </a:r>
            <a:r>
              <a:rPr lang="en-US" dirty="0"/>
              <a:t>("formatdata.csv") #baseline data is period 1 (older)</a:t>
            </a:r>
          </a:p>
          <a:p>
            <a:r>
              <a:rPr lang="en-US" dirty="0"/>
              <a:t>df3 = </a:t>
            </a:r>
            <a:r>
              <a:rPr lang="en-US" dirty="0" err="1"/>
              <a:t>pd.read_csv</a:t>
            </a:r>
            <a:r>
              <a:rPr lang="en-US" dirty="0"/>
              <a:t>("formatdata2.csv") #data for period 2 (more recent)</a:t>
            </a:r>
          </a:p>
          <a:p>
            <a:r>
              <a:rPr lang="en-US" dirty="0"/>
              <a:t>df4 = </a:t>
            </a:r>
            <a:r>
              <a:rPr lang="en-US" dirty="0" err="1"/>
              <a:t>pd.read_csv</a:t>
            </a:r>
            <a:r>
              <a:rPr lang="en-US" dirty="0"/>
              <a:t>("formatdata2.csv") #data for period 2 (more recent)</a:t>
            </a:r>
          </a:p>
          <a:p>
            <a:r>
              <a:rPr lang="en-US" dirty="0" err="1"/>
              <a:t>plt.figure</a:t>
            </a:r>
            <a:r>
              <a:rPr lang="en-US" dirty="0"/>
              <a:t>(); df1.Fahrenheit.plot(label = 'Fahrenheit'); df2.Humidity.plot(label = 'Humidity'); </a:t>
            </a:r>
            <a:r>
              <a:rPr lang="en-US" dirty="0" err="1"/>
              <a:t>plt.legend</a:t>
            </a:r>
            <a:r>
              <a:rPr lang="en-US" dirty="0"/>
              <a:t>(loc='best'); </a:t>
            </a:r>
            <a:r>
              <a:rPr lang="en-US" dirty="0" err="1"/>
              <a:t>plt.suptitle</a:t>
            </a:r>
            <a:r>
              <a:rPr lang="en-US" dirty="0"/>
              <a:t>('Period 1')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r>
              <a:rPr lang="en-US" dirty="0" err="1"/>
              <a:t>plt.figure</a:t>
            </a:r>
            <a:r>
              <a:rPr lang="en-US" dirty="0"/>
              <a:t>(); df3.Fahrenheit.plot(label = 'Fahrenheit 2'); df4.Humidity.plot(label = 'Humidity 2'); </a:t>
            </a:r>
            <a:r>
              <a:rPr lang="en-US" dirty="0" err="1"/>
              <a:t>plt.legend</a:t>
            </a:r>
            <a:r>
              <a:rPr lang="en-US" dirty="0"/>
              <a:t>(loc='best'); </a:t>
            </a:r>
            <a:r>
              <a:rPr lang="en-US" dirty="0" err="1"/>
              <a:t>plt.suptitle</a:t>
            </a:r>
            <a:r>
              <a:rPr lang="en-US" dirty="0"/>
              <a:t>('Period 2')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29717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BDB5-7954-BFA1-CDE2-ED4BC14E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ADB2-99E8-8894-2838-E16B30FB1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Based on the evidence and current data I would predict that as the weather starts cooling down more the humidity will increase and as the temperature fluctuates the humidity will follow inversely.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14A84-CA19-01EF-0870-2D225A56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10DA5-0640-7D53-2F48-036932C5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E9634-E212-24A0-A484-B329069C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86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nterior of a laptop computer motherboard">
            <a:extLst>
              <a:ext uri="{FF2B5EF4-FFF2-40B4-BE49-F238E27FC236}">
                <a16:creationId xmlns:a16="http://schemas.microsoft.com/office/drawing/2014/main" id="{914C337D-1718-2B4E-E2B2-54953284DE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579" r="14579"/>
          <a:stretch/>
        </p:blipFill>
        <p:spPr>
          <a:xfrm>
            <a:off x="7901259" y="2727729"/>
            <a:ext cx="4290740" cy="4130271"/>
          </a:xfrm>
        </p:spPr>
      </p:pic>
      <p:pic>
        <p:nvPicPr>
          <p:cNvPr id="10" name="Picture Placeholder 9" descr="Close-up of a calculator keypad">
            <a:extLst>
              <a:ext uri="{FF2B5EF4-FFF2-40B4-BE49-F238E27FC236}">
                <a16:creationId xmlns:a16="http://schemas.microsoft.com/office/drawing/2014/main" id="{2962C77E-14C9-2AED-9BBB-D486E36E7C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237" r="11237"/>
          <a:stretch/>
        </p:blipFill>
        <p:spPr>
          <a:xfrm>
            <a:off x="6261609" y="0"/>
            <a:ext cx="3519311" cy="300790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A00016-32B2-D0B1-90FE-B407F5CA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021C6-C829-C4EB-CA52-8941F1B2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F38B8-945D-A27A-6688-8FFDE53A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005FCD-1DD3-5446-F9E8-184B6DBE8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creating the python program, it needed to be in the same directory as </a:t>
            </a:r>
            <a:r>
              <a:rPr lang="en-US" dirty="0" err="1"/>
              <a:t>weather.db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Misspelling the NOAA library install </a:t>
            </a:r>
          </a:p>
        </p:txBody>
      </p:sp>
    </p:spTree>
    <p:extLst>
      <p:ext uri="{BB962C8B-B14F-4D97-AF65-F5344CB8AC3E}">
        <p14:creationId xmlns:p14="http://schemas.microsoft.com/office/powerpoint/2010/main" val="4195700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5AF0-6BC7-C6A2-675A-DEBAD9DEC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BAD95-EB8C-0C10-DCCE-5148AB6C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49114-9D17-E17B-0DB7-6068661C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8AABF-E85B-076A-A369-BDA30C61B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career skills are gained in this project</a:t>
            </a:r>
          </a:p>
          <a:p>
            <a:pPr lvl="1"/>
            <a:r>
              <a:rPr lang="en-US" dirty="0"/>
              <a:t>Communication – Using flowcharts to depict the plan of a project</a:t>
            </a:r>
          </a:p>
          <a:p>
            <a:pPr lvl="1"/>
            <a:r>
              <a:rPr lang="en-US" dirty="0"/>
              <a:t>Database development</a:t>
            </a:r>
          </a:p>
          <a:p>
            <a:pPr lvl="1"/>
            <a:r>
              <a:rPr lang="en-US" dirty="0"/>
              <a:t>Programming using Python</a:t>
            </a:r>
          </a:p>
          <a:p>
            <a:pPr lvl="1"/>
            <a:r>
              <a:rPr lang="en-US" dirty="0"/>
              <a:t>Troubleshooting errors in the code and data cleansing</a:t>
            </a:r>
          </a:p>
          <a:p>
            <a:pPr lvl="1"/>
            <a:r>
              <a:rPr lang="en-US" dirty="0"/>
              <a:t>Analysis – Reviewing charts and graphs to make predictions on the data</a:t>
            </a:r>
          </a:p>
        </p:txBody>
      </p:sp>
    </p:spTree>
    <p:extLst>
      <p:ext uri="{BB962C8B-B14F-4D97-AF65-F5344CB8AC3E}">
        <p14:creationId xmlns:p14="http://schemas.microsoft.com/office/powerpoint/2010/main" val="264749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D06EF-9416-46F7-8230-B49EE126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6B855D-E9CC-4FF8-AD85-6CDC7B89A0DE}" type="slidenum">
              <a:rPr lang="en-US" noProof="0" smtClean="0"/>
              <a:pPr lvl="0"/>
              <a:t>27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0B6E0-1F7C-4E6A-87B1-554ADE73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326" y="1924951"/>
            <a:ext cx="5818909" cy="33785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project covered the fundamental topics of programming with data by using data gathered from a cloud service to preform data analytics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Building this project provided a hands-on learning opportunity to put into practice the topics overed in the course </a:t>
            </a:r>
          </a:p>
        </p:txBody>
      </p:sp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704" y="391472"/>
            <a:ext cx="5806440" cy="1325880"/>
          </a:xfrm>
        </p:spPr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17352"/>
            <a:ext cx="5806440" cy="4352544"/>
          </a:xfrm>
        </p:spPr>
        <p:txBody>
          <a:bodyPr/>
          <a:lstStyle/>
          <a:p>
            <a:r>
              <a:rPr lang="en-US" dirty="0"/>
              <a:t>The software needed for the project includes:</a:t>
            </a:r>
          </a:p>
          <a:p>
            <a:r>
              <a:rPr lang="en-US" dirty="0"/>
              <a:t>Microsoft Excel</a:t>
            </a:r>
          </a:p>
          <a:p>
            <a:r>
              <a:rPr lang="en-US" dirty="0"/>
              <a:t>SQLite</a:t>
            </a:r>
          </a:p>
          <a:p>
            <a:r>
              <a:rPr lang="en-US" dirty="0"/>
              <a:t>Anaconda Navigator with Spyder</a:t>
            </a:r>
          </a:p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6B342A5-1683-4650-BB07-B98D8B23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0" y="6323771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D0035-B364-A5E9-B6DF-FDCED301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83" y="3893624"/>
            <a:ext cx="5007863" cy="2815548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8DDDF6-3A61-202E-D4D4-DE78357D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83" y="522579"/>
            <a:ext cx="5651917" cy="317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019" y="509666"/>
            <a:ext cx="6993961" cy="100224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Planning and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9FB76-25BA-4481-B88D-DCB748E16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631" y="1993691"/>
            <a:ext cx="10040736" cy="401046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After performing an inventory of the software needed for the project, a plan was created for the temperature data project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plan the design of the project, a flowchart was generated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Planning and design of the project are crucial steps to understanding the 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AC52-5F36-682C-E366-AA184F17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Flowcharts?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71439-0016-8EF1-A2D7-1E0EB60DC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Flowcharts are graphical representations of processes or workflows, and the flowchart developed illustrates the process and the input of this software development project</a:t>
            </a:r>
          </a:p>
          <a:p>
            <a:r>
              <a:rPr lang="en-US" dirty="0"/>
              <a:t>Many companies use flowcharts as simple narratives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7B2CE-7C4C-3E6F-AB89-0CD9DB52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EAECB-6132-616B-CFC0-9EDF6BA9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4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8514DD-3FC6-4AEF-9C9C-057CF64C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8" y="365125"/>
            <a:ext cx="5809527" cy="1325563"/>
          </a:xfrm>
        </p:spPr>
        <p:txBody>
          <a:bodyPr/>
          <a:lstStyle/>
          <a:p>
            <a:r>
              <a:rPr lang="en-US" dirty="0"/>
              <a:t>Flowchart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B6754F1-BBB9-45C3-8F76-FA0E19B7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4617-01D9-C483-3195-9C47BC2A5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08" y="1520567"/>
            <a:ext cx="4883297" cy="43711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Install Python</a:t>
            </a:r>
          </a:p>
          <a:p>
            <a:r>
              <a:rPr lang="en-US" dirty="0"/>
              <a:t>Download Weather data to a database</a:t>
            </a:r>
          </a:p>
          <a:p>
            <a:r>
              <a:rPr lang="en-US" dirty="0"/>
              <a:t>Extract weather data from database into a comma separated file with Python</a:t>
            </a:r>
          </a:p>
          <a:p>
            <a:r>
              <a:rPr lang="en-US" dirty="0"/>
              <a:t>Cleanse weather data</a:t>
            </a:r>
          </a:p>
          <a:p>
            <a:r>
              <a:rPr lang="en-US" dirty="0"/>
              <a:t>Use excel to manipulate data</a:t>
            </a:r>
          </a:p>
          <a:p>
            <a:r>
              <a:rPr lang="en-US" dirty="0"/>
              <a:t>Use python data analytics modules to develop graphical models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DC3A4-40B8-4DD8-B033-E7E499B8C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448" y="519826"/>
            <a:ext cx="3741904" cy="601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Library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4CB8358-5219-419E-B50C-A279EA3E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8368"/>
            <a:ext cx="4114800" cy="365125"/>
          </a:xfrm>
        </p:spPr>
        <p:txBody>
          <a:bodyPr/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C3900-04AC-7999-803F-97BD078A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3127764"/>
            <a:ext cx="8902216" cy="3859742"/>
          </a:xfrm>
        </p:spPr>
        <p:txBody>
          <a:bodyPr>
            <a:normAutofit/>
          </a:bodyPr>
          <a:lstStyle/>
          <a:p>
            <a:r>
              <a:rPr lang="en-US" dirty="0"/>
              <a:t>In order for python to connect to the US government National Oceanic Atmospheric Administration (NOAA) weather data service using a cloud-based Application Programming Interface (API), a library module must be installed to use this service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screenshot shows the NOAA-SDK library installed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E269A-2A00-04EB-7CD1-C9D920A5A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 r="10616" b="29571"/>
          <a:stretch/>
        </p:blipFill>
        <p:spPr>
          <a:xfrm>
            <a:off x="4491650" y="117069"/>
            <a:ext cx="7323500" cy="30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0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Gathering Temperature and Humidity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81225"/>
            <a:ext cx="7770812" cy="3684588"/>
          </a:xfrm>
        </p:spPr>
        <p:txBody>
          <a:bodyPr/>
          <a:lstStyle/>
          <a:p>
            <a:r>
              <a:rPr lang="en-US" dirty="0"/>
              <a:t>After planning and design, code was developed to download a set of weather observations</a:t>
            </a:r>
          </a:p>
          <a:p>
            <a:r>
              <a:rPr lang="en-US" dirty="0"/>
              <a:t>This data was stored on a local database in a table for later analysis 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86EFF1E-AB9A-40FE-A0CF-794B56E5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1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B8CC-E887-4C39-A032-E3471ED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BuildWeather.Db.py Code (screenshot)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DDB48-166A-4E16-B9DF-C5C6570A1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005" y="1586706"/>
            <a:ext cx="6142904" cy="3684588"/>
          </a:xfrm>
        </p:spPr>
        <p:txBody>
          <a:bodyPr/>
          <a:lstStyle/>
          <a:p>
            <a:r>
              <a:rPr lang="en-US" sz="2000" dirty="0"/>
              <a:t>Screenshot of code in Spyder</a:t>
            </a:r>
          </a:p>
          <a:p>
            <a:r>
              <a:rPr lang="en-US" sz="2000" dirty="0"/>
              <a:t>The code will create a table named Observations with the fields: timestamp, windspeed, temperature, </a:t>
            </a:r>
            <a:r>
              <a:rPr lang="en-US" sz="2000" dirty="0" err="1"/>
              <a:t>relativeHumidity</a:t>
            </a:r>
            <a:r>
              <a:rPr lang="en-US" sz="2000" dirty="0"/>
              <a:t>, </a:t>
            </a:r>
            <a:r>
              <a:rPr lang="en-US" sz="2000" dirty="0" err="1"/>
              <a:t>windDirection</a:t>
            </a:r>
            <a:r>
              <a:rPr lang="en-US" sz="2000" dirty="0"/>
              <a:t>, </a:t>
            </a:r>
            <a:r>
              <a:rPr lang="en-US" sz="2000" dirty="0" err="1"/>
              <a:t>barometricPressure</a:t>
            </a:r>
            <a:r>
              <a:rPr lang="en-US" sz="2000" dirty="0"/>
              <a:t>, visibility, and </a:t>
            </a:r>
            <a:r>
              <a:rPr lang="en-US" sz="2000" dirty="0" err="1"/>
              <a:t>textDescription</a:t>
            </a:r>
            <a:endParaRPr lang="en-US" sz="2000" dirty="0"/>
          </a:p>
          <a:p>
            <a:r>
              <a:rPr lang="en-US" sz="2000" dirty="0"/>
              <a:t>The database will be named </a:t>
            </a:r>
            <a:r>
              <a:rPr lang="en-US" sz="2000" dirty="0" err="1"/>
              <a:t>weather.db</a:t>
            </a:r>
            <a:r>
              <a:rPr lang="en-US" sz="2000" dirty="0"/>
              <a:t> and stored in the same directory as the python code</a:t>
            </a:r>
          </a:p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355C492-B5A1-4AEA-87B3-88D8AB07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CEIS 110 Programming with Data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ED6379-8C31-4483-A809-D0E8478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4F00E6-F954-8DCA-C04F-FE428F9C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55" y="1422726"/>
            <a:ext cx="5320145" cy="4294575"/>
          </a:xfrm>
          <a:prstGeom prst="rect">
            <a:avLst/>
          </a:prstGeom>
        </p:spPr>
      </p:pic>
      <p:pic>
        <p:nvPicPr>
          <p:cNvPr id="24" name="Picture Placeholder 3">
            <a:extLst>
              <a:ext uri="{FF2B5EF4-FFF2-40B4-BE49-F238E27FC236}">
                <a16:creationId xmlns:a16="http://schemas.microsoft.com/office/drawing/2014/main" id="{B3C3117E-871B-6067-C894-BBE242CEE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" r="11334"/>
          <a:stretch/>
        </p:blipFill>
        <p:spPr>
          <a:xfrm>
            <a:off x="1116898" y="3812803"/>
            <a:ext cx="4816806" cy="23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556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{D2A666D0-E90D-4BDB-BF66-AF0CCE7126F1}tf78504181_win32</Template>
  <TotalTime>207</TotalTime>
  <Words>1452</Words>
  <Application>Microsoft Office PowerPoint</Application>
  <PresentationFormat>Widescreen</PresentationFormat>
  <Paragraphs>184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Avenir Next LT Pro</vt:lpstr>
      <vt:lpstr>Calibri</vt:lpstr>
      <vt:lpstr>Tw Cen MT</vt:lpstr>
      <vt:lpstr>ShapesVTI</vt:lpstr>
      <vt:lpstr>CEIS 110 Programming with Data</vt:lpstr>
      <vt:lpstr>Introduction</vt:lpstr>
      <vt:lpstr>Software</vt:lpstr>
      <vt:lpstr>Planning and Design</vt:lpstr>
      <vt:lpstr>What are Flowcharts?</vt:lpstr>
      <vt:lpstr>Flowchart</vt:lpstr>
      <vt:lpstr>Adding Library</vt:lpstr>
      <vt:lpstr>Gathering Temperature and Humidity data</vt:lpstr>
      <vt:lpstr>BuildWeather.Db.py Code (screenshot)</vt:lpstr>
      <vt:lpstr>Weather.db File  (screenshot)</vt:lpstr>
      <vt:lpstr>Querying the Database</vt:lpstr>
      <vt:lpstr>Query to retrieve all columns and all rows (screenshot)</vt:lpstr>
      <vt:lpstr>Query to retrieve lowest and highest temperatures (screenshot)</vt:lpstr>
      <vt:lpstr>Query to retrieve all clear days (Screenshot)</vt:lpstr>
      <vt:lpstr>Data Cleansing </vt:lpstr>
      <vt:lpstr>Extracting Temperature and  Humidity using  Python code</vt:lpstr>
      <vt:lpstr>Data Formatted in an Excel Spreadsheet</vt:lpstr>
      <vt:lpstr>Data Visualization</vt:lpstr>
      <vt:lpstr>Data Analytics</vt:lpstr>
      <vt:lpstr>Histogram of Humidity</vt:lpstr>
      <vt:lpstr>Period 2 Box Plot</vt:lpstr>
      <vt:lpstr>Analysis</vt:lpstr>
      <vt:lpstr>Code</vt:lpstr>
      <vt:lpstr>Prediction</vt:lpstr>
      <vt:lpstr>Challenges</vt:lpstr>
      <vt:lpstr>Career Skills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 110 Programming with Data</dc:title>
  <dc:creator>Danyella Nieto</dc:creator>
  <cp:lastModifiedBy>Danyella Nieto</cp:lastModifiedBy>
  <cp:revision>1</cp:revision>
  <dcterms:created xsi:type="dcterms:W3CDTF">2022-10-10T16:44:13Z</dcterms:created>
  <dcterms:modified xsi:type="dcterms:W3CDTF">2022-10-11T22:35:21Z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