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8" r:id="rId6"/>
    <p:sldId id="257" r:id="rId7"/>
    <p:sldId id="259" r:id="rId8"/>
    <p:sldId id="261" r:id="rId9"/>
    <p:sldId id="260" r:id="rId10"/>
    <p:sldId id="271" r:id="rId11"/>
    <p:sldId id="269" r:id="rId12"/>
    <p:sldId id="264" r:id="rId13"/>
    <p:sldId id="270" r:id="rId14"/>
    <p:sldId id="265" r:id="rId15"/>
    <p:sldId id="266" r:id="rId16"/>
    <p:sldId id="267" r:id="rId17"/>
    <p:sldId id="276" r:id="rId18"/>
    <p:sldId id="27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593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3D05109-7ED8-457A-9E8B-89C81AFEC584}" v="3" dt="2022-08-23T20:00:46.97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55" autoAdjust="0"/>
    <p:restoredTop sz="94718"/>
  </p:normalViewPr>
  <p:slideViewPr>
    <p:cSldViewPr snapToGrid="0">
      <p:cViewPr varScale="1">
        <p:scale>
          <a:sx n="69" d="100"/>
          <a:sy n="69" d="100"/>
        </p:scale>
        <p:origin x="780" y="60"/>
      </p:cViewPr>
      <p:guideLst/>
    </p:cSldViewPr>
  </p:slideViewPr>
  <p:notesTextViewPr>
    <p:cViewPr>
      <p:scale>
        <a:sx n="1" d="1"/>
        <a:sy n="1" d="1"/>
      </p:scale>
      <p:origin x="0" y="0"/>
    </p:cViewPr>
  </p:notesTextViewPr>
  <p:sorterViewPr>
    <p:cViewPr>
      <p:scale>
        <a:sx n="126" d="100"/>
        <a:sy n="12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28" Type="http://schemas.microsoft.com/office/2018/10/relationships/authors" Target="author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yella Nieto" userId="bd08cabf6777eb25" providerId="LiveId" clId="{F3D05109-7ED8-457A-9E8B-89C81AFEC584}"/>
    <pc:docChg chg="custSel addSld delSld modSld sldOrd">
      <pc:chgData name="Danyella Nieto" userId="bd08cabf6777eb25" providerId="LiveId" clId="{F3D05109-7ED8-457A-9E8B-89C81AFEC584}" dt="2022-08-23T20:23:26.107" v="948"/>
      <pc:docMkLst>
        <pc:docMk/>
      </pc:docMkLst>
      <pc:sldChg chg="addSp delSp modSp mod">
        <pc:chgData name="Danyella Nieto" userId="bd08cabf6777eb25" providerId="LiveId" clId="{F3D05109-7ED8-457A-9E8B-89C81AFEC584}" dt="2022-08-23T19:56:01.055" v="16" actId="1076"/>
        <pc:sldMkLst>
          <pc:docMk/>
          <pc:sldMk cId="2721508595" sldId="266"/>
        </pc:sldMkLst>
        <pc:spChg chg="del">
          <ac:chgData name="Danyella Nieto" userId="bd08cabf6777eb25" providerId="LiveId" clId="{F3D05109-7ED8-457A-9E8B-89C81AFEC584}" dt="2022-08-23T19:53:47.769" v="0" actId="478"/>
          <ac:spMkLst>
            <pc:docMk/>
            <pc:sldMk cId="2721508595" sldId="266"/>
            <ac:spMk id="4" creationId="{9B9ED227-95A7-4B08-91FE-5E0EF0D41D20}"/>
          </ac:spMkLst>
        </pc:spChg>
        <pc:spChg chg="del">
          <ac:chgData name="Danyella Nieto" userId="bd08cabf6777eb25" providerId="LiveId" clId="{F3D05109-7ED8-457A-9E8B-89C81AFEC584}" dt="2022-08-23T19:53:47.769" v="0" actId="478"/>
          <ac:spMkLst>
            <pc:docMk/>
            <pc:sldMk cId="2721508595" sldId="266"/>
            <ac:spMk id="5" creationId="{9C2ECAAA-1E9C-4845-8EA9-E11A76F08150}"/>
          </ac:spMkLst>
        </pc:spChg>
        <pc:spChg chg="del">
          <ac:chgData name="Danyella Nieto" userId="bd08cabf6777eb25" providerId="LiveId" clId="{F3D05109-7ED8-457A-9E8B-89C81AFEC584}" dt="2022-08-23T19:53:47.769" v="0" actId="478"/>
          <ac:spMkLst>
            <pc:docMk/>
            <pc:sldMk cId="2721508595" sldId="266"/>
            <ac:spMk id="9" creationId="{472FA7B1-CD7F-3646-B44C-91A107A0CBEE}"/>
          </ac:spMkLst>
        </pc:spChg>
        <pc:spChg chg="del">
          <ac:chgData name="Danyella Nieto" userId="bd08cabf6777eb25" providerId="LiveId" clId="{F3D05109-7ED8-457A-9E8B-89C81AFEC584}" dt="2022-08-23T19:53:47.769" v="0" actId="478"/>
          <ac:spMkLst>
            <pc:docMk/>
            <pc:sldMk cId="2721508595" sldId="266"/>
            <ac:spMk id="10" creationId="{585697B7-EBBB-0E4B-AA02-0D3F94821C6E}"/>
          </ac:spMkLst>
        </pc:spChg>
        <pc:spChg chg="del">
          <ac:chgData name="Danyella Nieto" userId="bd08cabf6777eb25" providerId="LiveId" clId="{F3D05109-7ED8-457A-9E8B-89C81AFEC584}" dt="2022-08-23T19:53:47.769" v="0" actId="478"/>
          <ac:spMkLst>
            <pc:docMk/>
            <pc:sldMk cId="2721508595" sldId="266"/>
            <ac:spMk id="11" creationId="{48A12450-9474-8A49-BAEB-20C6F51540D5}"/>
          </ac:spMkLst>
        </pc:spChg>
        <pc:spChg chg="add del mod">
          <ac:chgData name="Danyella Nieto" userId="bd08cabf6777eb25" providerId="LiveId" clId="{F3D05109-7ED8-457A-9E8B-89C81AFEC584}" dt="2022-08-23T19:53:54.163" v="1" actId="478"/>
          <ac:spMkLst>
            <pc:docMk/>
            <pc:sldMk cId="2721508595" sldId="266"/>
            <ac:spMk id="12" creationId="{A54BF552-5B72-2E0D-7C8A-306B3BF4B2B1}"/>
          </ac:spMkLst>
        </pc:spChg>
        <pc:spChg chg="del">
          <ac:chgData name="Danyella Nieto" userId="bd08cabf6777eb25" providerId="LiveId" clId="{F3D05109-7ED8-457A-9E8B-89C81AFEC584}" dt="2022-08-23T19:53:47.769" v="0" actId="478"/>
          <ac:spMkLst>
            <pc:docMk/>
            <pc:sldMk cId="2721508595" sldId="266"/>
            <ac:spMk id="13" creationId="{EB1FFBC5-1733-5E4A-BF11-2C157D9917CC}"/>
          </ac:spMkLst>
        </pc:spChg>
        <pc:spChg chg="add del mod">
          <ac:chgData name="Danyella Nieto" userId="bd08cabf6777eb25" providerId="LiveId" clId="{F3D05109-7ED8-457A-9E8B-89C81AFEC584}" dt="2022-08-23T19:53:54.163" v="1" actId="478"/>
          <ac:spMkLst>
            <pc:docMk/>
            <pc:sldMk cId="2721508595" sldId="266"/>
            <ac:spMk id="15" creationId="{D57B07DF-D75B-59A6-5951-CC17E46AF137}"/>
          </ac:spMkLst>
        </pc:spChg>
        <pc:spChg chg="add del mod">
          <ac:chgData name="Danyella Nieto" userId="bd08cabf6777eb25" providerId="LiveId" clId="{F3D05109-7ED8-457A-9E8B-89C81AFEC584}" dt="2022-08-23T19:53:54.163" v="1" actId="478"/>
          <ac:spMkLst>
            <pc:docMk/>
            <pc:sldMk cId="2721508595" sldId="266"/>
            <ac:spMk id="17" creationId="{95F469C7-365E-204C-FCC5-D8EB5558CEC8}"/>
          </ac:spMkLst>
        </pc:spChg>
        <pc:spChg chg="add del mod">
          <ac:chgData name="Danyella Nieto" userId="bd08cabf6777eb25" providerId="LiveId" clId="{F3D05109-7ED8-457A-9E8B-89C81AFEC584}" dt="2022-08-23T19:53:54.163" v="1" actId="478"/>
          <ac:spMkLst>
            <pc:docMk/>
            <pc:sldMk cId="2721508595" sldId="266"/>
            <ac:spMk id="19" creationId="{DA0FD4AE-90C6-4394-9FEE-426CA941357C}"/>
          </ac:spMkLst>
        </pc:spChg>
        <pc:spChg chg="add del mod">
          <ac:chgData name="Danyella Nieto" userId="bd08cabf6777eb25" providerId="LiveId" clId="{F3D05109-7ED8-457A-9E8B-89C81AFEC584}" dt="2022-08-23T19:53:54.163" v="1" actId="478"/>
          <ac:spMkLst>
            <pc:docMk/>
            <pc:sldMk cId="2721508595" sldId="266"/>
            <ac:spMk id="21" creationId="{EDB73F38-B4D2-8FC7-866E-FB3D9B0A7615}"/>
          </ac:spMkLst>
        </pc:spChg>
        <pc:spChg chg="add del mod">
          <ac:chgData name="Danyella Nieto" userId="bd08cabf6777eb25" providerId="LiveId" clId="{F3D05109-7ED8-457A-9E8B-89C81AFEC584}" dt="2022-08-23T19:53:54.163" v="1" actId="478"/>
          <ac:spMkLst>
            <pc:docMk/>
            <pc:sldMk cId="2721508595" sldId="266"/>
            <ac:spMk id="23" creationId="{FC0B752A-8E90-2043-892C-28C184BB7FF5}"/>
          </ac:spMkLst>
        </pc:spChg>
        <pc:picChg chg="add mod modCrop">
          <ac:chgData name="Danyella Nieto" userId="bd08cabf6777eb25" providerId="LiveId" clId="{F3D05109-7ED8-457A-9E8B-89C81AFEC584}" dt="2022-08-23T19:55:51.003" v="14" actId="1076"/>
          <ac:picMkLst>
            <pc:docMk/>
            <pc:sldMk cId="2721508595" sldId="266"/>
            <ac:picMk id="24" creationId="{103D51AB-65EC-E41F-C700-9DD1EC9B15C7}"/>
          </ac:picMkLst>
        </pc:picChg>
        <pc:picChg chg="add mod modCrop">
          <ac:chgData name="Danyella Nieto" userId="bd08cabf6777eb25" providerId="LiveId" clId="{F3D05109-7ED8-457A-9E8B-89C81AFEC584}" dt="2022-08-23T19:56:01.055" v="16" actId="1076"/>
          <ac:picMkLst>
            <pc:docMk/>
            <pc:sldMk cId="2721508595" sldId="266"/>
            <ac:picMk id="25" creationId="{45F87CF6-8088-4410-7AA0-8784E738AB90}"/>
          </ac:picMkLst>
        </pc:picChg>
      </pc:sldChg>
      <pc:sldChg chg="addSp modSp mod">
        <pc:chgData name="Danyella Nieto" userId="bd08cabf6777eb25" providerId="LiveId" clId="{F3D05109-7ED8-457A-9E8B-89C81AFEC584}" dt="2022-08-23T20:07:18.976" v="427" actId="20577"/>
        <pc:sldMkLst>
          <pc:docMk/>
          <pc:sldMk cId="445070695" sldId="267"/>
        </pc:sldMkLst>
        <pc:spChg chg="mod">
          <ac:chgData name="Danyella Nieto" userId="bd08cabf6777eb25" providerId="LiveId" clId="{F3D05109-7ED8-457A-9E8B-89C81AFEC584}" dt="2022-08-23T20:00:15.005" v="44" actId="20577"/>
          <ac:spMkLst>
            <pc:docMk/>
            <pc:sldMk cId="445070695" sldId="267"/>
            <ac:spMk id="2" creationId="{42D1A202-23A3-4F3A-AA92-0172C8D2DA06}"/>
          </ac:spMkLst>
        </pc:spChg>
        <pc:spChg chg="mod">
          <ac:chgData name="Danyella Nieto" userId="bd08cabf6777eb25" providerId="LiveId" clId="{F3D05109-7ED8-457A-9E8B-89C81AFEC584}" dt="2022-08-23T20:07:18.976" v="427" actId="20577"/>
          <ac:spMkLst>
            <pc:docMk/>
            <pc:sldMk cId="445070695" sldId="267"/>
            <ac:spMk id="3" creationId="{7B943E7C-A74D-4CB3-844B-51917C88C95F}"/>
          </ac:spMkLst>
        </pc:spChg>
        <pc:picChg chg="add mod">
          <ac:chgData name="Danyella Nieto" userId="bd08cabf6777eb25" providerId="LiveId" clId="{F3D05109-7ED8-457A-9E8B-89C81AFEC584}" dt="2022-08-23T20:01:06.604" v="54" actId="1076"/>
          <ac:picMkLst>
            <pc:docMk/>
            <pc:sldMk cId="445070695" sldId="267"/>
            <ac:picMk id="7" creationId="{74CD59E2-72FA-C392-F1E2-BBD874A30A99}"/>
          </ac:picMkLst>
        </pc:picChg>
      </pc:sldChg>
      <pc:sldChg chg="modSp mod">
        <pc:chgData name="Danyella Nieto" userId="bd08cabf6777eb25" providerId="LiveId" clId="{F3D05109-7ED8-457A-9E8B-89C81AFEC584}" dt="2022-08-23T20:23:26.107" v="948"/>
        <pc:sldMkLst>
          <pc:docMk/>
          <pc:sldMk cId="926184573" sldId="275"/>
        </pc:sldMkLst>
        <pc:spChg chg="mod">
          <ac:chgData name="Danyella Nieto" userId="bd08cabf6777eb25" providerId="LiveId" clId="{F3D05109-7ED8-457A-9E8B-89C81AFEC584}" dt="2022-08-23T20:21:42.801" v="945" actId="1076"/>
          <ac:spMkLst>
            <pc:docMk/>
            <pc:sldMk cId="926184573" sldId="275"/>
            <ac:spMk id="2" creationId="{69FAE308-3076-43DB-B834-DA0B0AE19AF9}"/>
          </ac:spMkLst>
        </pc:spChg>
        <pc:spChg chg="mod">
          <ac:chgData name="Danyella Nieto" userId="bd08cabf6777eb25" providerId="LiveId" clId="{F3D05109-7ED8-457A-9E8B-89C81AFEC584}" dt="2022-08-23T20:23:26.107" v="948"/>
          <ac:spMkLst>
            <pc:docMk/>
            <pc:sldMk cId="926184573" sldId="275"/>
            <ac:spMk id="3" creationId="{BABC2CE0-8806-4B2A-A10A-32984D317434}"/>
          </ac:spMkLst>
        </pc:spChg>
      </pc:sldChg>
      <pc:sldChg chg="new del ord">
        <pc:chgData name="Danyella Nieto" userId="bd08cabf6777eb25" providerId="LiveId" clId="{F3D05109-7ED8-457A-9E8B-89C81AFEC584}" dt="2022-08-23T20:08:10.887" v="432" actId="47"/>
        <pc:sldMkLst>
          <pc:docMk/>
          <pc:sldMk cId="3050336793" sldId="276"/>
        </pc:sldMkLst>
      </pc:sldChg>
      <pc:sldChg chg="modSp new mod ord">
        <pc:chgData name="Danyella Nieto" userId="bd08cabf6777eb25" providerId="LiveId" clId="{F3D05109-7ED8-457A-9E8B-89C81AFEC584}" dt="2022-08-23T20:21:19.595" v="930" actId="20577"/>
        <pc:sldMkLst>
          <pc:docMk/>
          <pc:sldMk cId="4269827920" sldId="276"/>
        </pc:sldMkLst>
        <pc:spChg chg="mod">
          <ac:chgData name="Danyella Nieto" userId="bd08cabf6777eb25" providerId="LiveId" clId="{F3D05109-7ED8-457A-9E8B-89C81AFEC584}" dt="2022-08-23T20:17:44.990" v="446" actId="20577"/>
          <ac:spMkLst>
            <pc:docMk/>
            <pc:sldMk cId="4269827920" sldId="276"/>
            <ac:spMk id="2" creationId="{0575810C-B3F4-191B-8DA5-9A1C88F2E199}"/>
          </ac:spMkLst>
        </pc:spChg>
        <pc:spChg chg="mod">
          <ac:chgData name="Danyella Nieto" userId="bd08cabf6777eb25" providerId="LiveId" clId="{F3D05109-7ED8-457A-9E8B-89C81AFEC584}" dt="2022-08-23T20:21:19.595" v="930" actId="20577"/>
          <ac:spMkLst>
            <pc:docMk/>
            <pc:sldMk cId="4269827920" sldId="276"/>
            <ac:spMk id="3" creationId="{60000213-767E-8EE3-1CD0-E8B601FE6747}"/>
          </ac:spMkLst>
        </pc:spChg>
      </pc:sldChg>
      <pc:sldChg chg="new del">
        <pc:chgData name="Danyella Nieto" userId="bd08cabf6777eb25" providerId="LiveId" clId="{F3D05109-7ED8-457A-9E8B-89C81AFEC584}" dt="2022-08-23T20:17:23.610" v="433" actId="2696"/>
        <pc:sldMkLst>
          <pc:docMk/>
          <pc:sldMk cId="4133136449" sldId="27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DD8915E-DC14-41D6-9BB5-F49E1C265163}" type="doc">
      <dgm:prSet loTypeId="urn:microsoft.com/office/officeart/2005/8/layout/hList7" loCatId="list" qsTypeId="urn:microsoft.com/office/officeart/2005/8/quickstyle/simple1" qsCatId="simple" csTypeId="urn:microsoft.com/office/officeart/2005/8/colors/colorful1" csCatId="colorful" phldr="1"/>
      <dgm:spPr/>
      <dgm:t>
        <a:bodyPr/>
        <a:lstStyle/>
        <a:p>
          <a:endParaRPr lang="en-US"/>
        </a:p>
      </dgm:t>
    </dgm:pt>
    <dgm:pt modelId="{A34AE8AA-FDF7-FA40-BADC-6B62C2B1DE88}" type="pres">
      <dgm:prSet presAssocID="{0DD8915E-DC14-41D6-9BB5-F49E1C265163}" presName="Name0" presStyleCnt="0">
        <dgm:presLayoutVars>
          <dgm:dir/>
          <dgm:resizeHandles val="exact"/>
        </dgm:presLayoutVars>
      </dgm:prSet>
      <dgm:spPr/>
    </dgm:pt>
    <dgm:pt modelId="{2107607C-A87A-3347-81F6-106C527DBD58}" type="pres">
      <dgm:prSet presAssocID="{0DD8915E-DC14-41D6-9BB5-F49E1C265163}" presName="fgShape" presStyleLbl="fgShp" presStyleIdx="0" presStyleCnt="1" custLinFactNeighborX="140" custLinFactNeighborY="-19001"/>
      <dgm:spPr>
        <a:solidFill>
          <a:schemeClr val="accent2">
            <a:tint val="40000"/>
            <a:hueOff val="0"/>
            <a:satOff val="0"/>
            <a:lumOff val="0"/>
            <a:alpha val="0"/>
          </a:schemeClr>
        </a:solidFill>
        <a:ln>
          <a:noFill/>
        </a:ln>
      </dgm:spPr>
    </dgm:pt>
    <dgm:pt modelId="{0955960D-7F7D-E54C-8843-B1DBEEBFB364}" type="pres">
      <dgm:prSet presAssocID="{0DD8915E-DC14-41D6-9BB5-F49E1C265163}" presName="linComp" presStyleCnt="0"/>
      <dgm:spPr/>
    </dgm:pt>
  </dgm:ptLst>
  <dgm:cxnLst>
    <dgm:cxn modelId="{781B6FA0-0F00-0D41-8C2E-EA6A255C6967}" type="presOf" srcId="{0DD8915E-DC14-41D6-9BB5-F49E1C265163}" destId="{A34AE8AA-FDF7-FA40-BADC-6B62C2B1DE88}" srcOrd="0" destOrd="0" presId="urn:microsoft.com/office/officeart/2005/8/layout/hList7"/>
    <dgm:cxn modelId="{E225472C-E3EE-2149-B941-7817CA44471E}" type="presParOf" srcId="{A34AE8AA-FDF7-FA40-BADC-6B62C2B1DE88}" destId="{2107607C-A87A-3347-81F6-106C527DBD58}" srcOrd="0" destOrd="0" presId="urn:microsoft.com/office/officeart/2005/8/layout/hList7"/>
    <dgm:cxn modelId="{F943B65C-83A1-794F-8716-82D6E9B90BCD}" type="presParOf" srcId="{A34AE8AA-FDF7-FA40-BADC-6B62C2B1DE88}" destId="{0955960D-7F7D-E54C-8843-B1DBEEBFB364}" srcOrd="1"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07607C-A87A-3347-81F6-106C527DBD58}">
      <dsp:nvSpPr>
        <dsp:cNvPr id="0" name=""/>
        <dsp:cNvSpPr/>
      </dsp:nvSpPr>
      <dsp:spPr>
        <a:xfrm>
          <a:off x="400054" y="1562549"/>
          <a:ext cx="8914225" cy="591130"/>
        </a:xfrm>
        <a:prstGeom prst="leftRightArrow">
          <a:avLst/>
        </a:prstGeom>
        <a:solidFill>
          <a:schemeClr val="accent2">
            <a:tint val="40000"/>
            <a:hueOff val="0"/>
            <a:satOff val="0"/>
            <a:lumOff val="0"/>
            <a:alpha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87ADD9-2083-264C-A652-8D52D02F7E72}" type="datetimeFigureOut">
              <a:rPr lang="en-US" smtClean="0"/>
              <a:t>8/23/2022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7DC217-DF71-1A49-B3EA-559F1F43B0FF}" type="slidenum">
              <a:rPr lang="en-US" smtClean="0"/>
              <a:t>‹#›</a:t>
            </a:fld>
            <a:endParaRPr lang="en-US" dirty="0"/>
          </a:p>
        </p:txBody>
      </p:sp>
    </p:spTree>
    <p:extLst>
      <p:ext uri="{BB962C8B-B14F-4D97-AF65-F5344CB8AC3E}">
        <p14:creationId xmlns:p14="http://schemas.microsoft.com/office/powerpoint/2010/main" val="28464252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9164985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solidFill>
                  <a:schemeClr val="bg1"/>
                </a:solidFill>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5F02DCD1-2C6B-F948-9F72-3BB0CF3D512E}"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5692755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C1583C39-01BF-7F43-854C-FBB4E9AB6B0C}"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3191274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4B103E64-1627-9140-8127-1849FED275E1}"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569764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anchor="b">
            <a:noAutofit/>
          </a:bodyPr>
          <a:lstStyle>
            <a:lvl1pPr algn="l">
              <a:defRPr sz="6000" b="1">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2544706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DD9C8446-696E-6942-B6C8-CC9CAD0B34E0}"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782271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p:txBody>
          <a:bodyPr>
            <a:noAutofit/>
          </a:bodyPr>
          <a:lstStyle>
            <a:lvl1pPr>
              <a:defRPr>
                <a:solidFill>
                  <a:schemeClr val="accent2"/>
                </a:solidFill>
                <a:latin typeface="+mn-lt"/>
              </a:defRPr>
            </a:lvl1pPr>
          </a:lstStyle>
          <a:p>
            <a:fld id="{F5592931-05C6-8543-8B6E-A8BD29BD5C2B}" type="datetime1">
              <a:rPr lang="en-US" smtClean="0"/>
              <a:pPr/>
              <a:t>8/23/2022</a:t>
            </a:fld>
            <a:endParaRPr lang="en-US" dirty="0"/>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802635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anchor="b">
            <a:noAutofit/>
          </a:bodyPr>
          <a:lstStyle>
            <a:lvl1pPr algn="l">
              <a:defRPr sz="6000" b="1">
                <a:solidFill>
                  <a:schemeClr val="bg1"/>
                </a:solidFill>
                <a:latin typeface="+mj-lt"/>
              </a:defRPr>
            </a:lvl1pPr>
          </a:lstStyle>
          <a:p>
            <a:r>
              <a:rPr lang="en-US"/>
              <a:t>Click to edit Master title style</a:t>
            </a:r>
            <a:endParaRPr lang="en-US" dirty="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986529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fld id="{7E7AB22C-8B7E-9B4A-8C65-396C3C874D86}"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697818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anchor="b">
            <a:noAutofit/>
          </a:bodyPr>
          <a:lstStyle>
            <a:lvl1pPr>
              <a:defRPr sz="4800" b="1">
                <a:latin typeface="+mj-lt"/>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fld id="{8CE9AC2A-20AD-8C48-B5EB-B5322BDBCDEE}" type="datetime1">
              <a:rPr lang="en-US" smtClean="0"/>
              <a:pPr/>
              <a:t>8/23/2022</a:t>
            </a:fld>
            <a:endParaRPr lang="en-US" dirty="0"/>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r>
              <a:rPr lang="en-US" dirty="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31909451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a:noAutofit/>
          </a:bodyPr>
          <a:lstStyle>
            <a:lvl1pPr algn="ctr">
              <a:lnSpc>
                <a:spcPct val="100000"/>
              </a:lnSpc>
              <a:defRPr sz="4600">
                <a:solidFill>
                  <a:schemeClr val="bg1"/>
                </a:solidFill>
                <a:latin typeface="+mj-lt"/>
              </a:defRPr>
            </a:lvl1pPr>
          </a:lstStyle>
          <a:p>
            <a:r>
              <a:rPr lang="en-US"/>
              <a:t>Click to edit Master title style</a:t>
            </a:r>
            <a:endParaRPr lang="en-US" dirty="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a:r>
              <a:rPr lang="en-US"/>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a:r>
              <a:rPr lang="en-US" dirty="0"/>
              <a:t>”</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p:txBody>
          <a:bodyPr>
            <a:noAutofit/>
          </a:bodyPr>
          <a:lstStyle>
            <a:lvl1pPr>
              <a:defRPr>
                <a:solidFill>
                  <a:schemeClr val="accent2"/>
                </a:solidFill>
                <a:latin typeface="+mn-lt"/>
              </a:defRPr>
            </a:lvl1pPr>
          </a:lstStyle>
          <a:p>
            <a:fld id="{4CF75428-5BE0-934D-BB71-675F8E23A386}" type="datetime1">
              <a:rPr lang="en-US" smtClean="0"/>
              <a:pPr/>
              <a:t>8/23/2022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p:txBody>
          <a:bodyPr>
            <a:noAutofit/>
          </a:bodyPr>
          <a:lstStyle>
            <a:lvl1pPr>
              <a:defRPr>
                <a:solidFill>
                  <a:schemeClr val="accent2"/>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a:noAutofit/>
          </a:bodyPr>
          <a:lstStyle>
            <a:lvl1pPr>
              <a:defRPr>
                <a:solidFill>
                  <a:schemeClr val="accent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4769475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a:noAutofit/>
          </a:bodyPr>
          <a:lstStyle>
            <a:lvl1pPr marL="0" indent="0">
              <a:buNone/>
              <a:defRPr sz="1400">
                <a:solidFill>
                  <a:schemeClr val="tx1"/>
                </a:solidFill>
                <a:latin typeface="+mn-lt"/>
              </a:defRPr>
            </a:lvl1pPr>
          </a:lstStyle>
          <a:p>
            <a:r>
              <a:rPr lang="en-US"/>
              <a:t>Click icon to add picture</a:t>
            </a:r>
            <a:endParaRPr lang="en-US" dirty="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p:spPr>
        <p:txBody>
          <a:bodyPr>
            <a:noAutofit/>
          </a:bodyPr>
          <a:lstStyle>
            <a:lvl1pPr>
              <a:defRPr>
                <a:solidFill>
                  <a:schemeClr val="accent3"/>
                </a:solidFill>
                <a:latin typeface="+mn-lt"/>
              </a:defRPr>
            </a:lvl1pPr>
          </a:lstStyle>
          <a:p>
            <a:fld id="{9A85C5CA-AE29-AB4C-8F85-0373C72001D8}" type="datetime1">
              <a:rPr lang="en-US" smtClean="0"/>
              <a:pPr/>
              <a:t>8/23/2022</a:t>
            </a:fld>
            <a:endParaRPr lang="en-US" dirty="0"/>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p:spPr>
        <p:txBody>
          <a:bodyPr>
            <a:noAutofit/>
          </a:bodyPr>
          <a:lstStyle>
            <a:lvl1pPr>
              <a:defRPr>
                <a:solidFill>
                  <a:schemeClr val="accent3"/>
                </a:solidFill>
                <a:latin typeface="+mn-lt"/>
              </a:defRPr>
            </a:lvl1pPr>
          </a:lstStyle>
          <a:p>
            <a:r>
              <a:rPr lang="en-US" dirty="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en-US" dirty="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1544191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anchor="b">
            <a:noAutofit/>
          </a:bodyPr>
          <a:lstStyle>
            <a:lvl1pPr>
              <a:defRPr sz="4800" b="1">
                <a:latin typeface="+mj-lt"/>
              </a:defRPr>
            </a:lvl1pPr>
          </a:lstStyle>
          <a:p>
            <a:r>
              <a:rPr lang="en-US"/>
              <a:t>Click to edit Master title style</a:t>
            </a:r>
            <a:endParaRPr lang="en-US" dirty="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a:noAutofit/>
          </a:bodyPr>
          <a:lstStyle>
            <a:lvl1pPr marL="0" indent="0">
              <a:buNone/>
              <a:defRPr sz="1400">
                <a:solidFill>
                  <a:schemeClr val="tx1"/>
                </a:solidFill>
              </a:defRPr>
            </a:lvl1pPr>
          </a:lstStyle>
          <a:p>
            <a:r>
              <a:rPr lang="en-US"/>
              <a:t>Click icon to add picture</a:t>
            </a:r>
            <a:endParaRPr lang="en-US" dirty="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a:r>
              <a:rPr lang="en-US" dirty="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a:noAutofit/>
          </a:bodyPr>
          <a:lstStyle>
            <a:lvl1pPr marL="0" indent="0" algn="l">
              <a:lnSpc>
                <a:spcPct val="100000"/>
              </a:lnSpc>
              <a:spcBef>
                <a:spcPts val="0"/>
              </a:spcBef>
              <a:buNone/>
              <a:defRPr sz="1400" b="0" spc="20" baseline="0">
                <a:solidFill>
                  <a:schemeClr val="tx1"/>
                </a:solidFill>
                <a:latin typeface="+mn-lt"/>
              </a:defRPr>
            </a:lvl1pPr>
          </a:lstStyle>
          <a:p>
            <a:pPr lvl="0"/>
            <a:r>
              <a:rPr lang="en-US" dirty="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p:txBody>
          <a:bodyPr>
            <a:noAutofit/>
          </a:bodyPr>
          <a:lstStyle>
            <a:lvl1pPr>
              <a:defRPr>
                <a:solidFill>
                  <a:schemeClr val="accent3"/>
                </a:solidFill>
                <a:latin typeface="+mn-lt"/>
              </a:defRPr>
            </a:lvl1pPr>
          </a:lstStyle>
          <a:p>
            <a:fld id="{75594855-01E8-5A4B-B2B8-E2ECEF879100}" type="datetime1">
              <a:rPr lang="en-US" smtClean="0"/>
              <a:pPr/>
              <a:t>8/23/2022</a:t>
            </a:fld>
            <a:endParaRPr lang="en-US" dirty="0"/>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p:txBody>
          <a:bodyPr>
            <a:noAutofit/>
          </a:bodyPr>
          <a:lstStyle>
            <a:lvl1pPr>
              <a:defRPr>
                <a:solidFill>
                  <a:schemeClr val="accent3"/>
                </a:solidFill>
                <a:latin typeface="+mn-lt"/>
              </a:defRPr>
            </a:lvl1pPr>
          </a:lstStyle>
          <a:p>
            <a:r>
              <a:rPr lang="en-US" dirty="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a:noAutofit/>
          </a:bodyPr>
          <a:lstStyle>
            <a:lvl1pPr>
              <a:defRPr>
                <a:solidFill>
                  <a:schemeClr val="accent3"/>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20057219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77A09-15C2-4E47-948E-AACAFCA47D40}"/>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tx2"/>
                </a:solidFill>
                <a:latin typeface="+mn-lt"/>
              </a:defRPr>
            </a:lvl1pPr>
          </a:lstStyle>
          <a:p>
            <a:fld id="{B562DF68-3089-814D-8A14-C651FE91885E}" type="datetime1">
              <a:rPr lang="en-US" smtClean="0"/>
              <a:pPr/>
              <a:t>8/23/2022</a:t>
            </a:fld>
            <a:endParaRPr lang="en-US" dirty="0"/>
          </a:p>
        </p:txBody>
      </p:sp>
      <p:sp>
        <p:nvSpPr>
          <p:cNvPr id="5" name="Footer Placeholder 4">
            <a:extLst>
              <a:ext uri="{FF2B5EF4-FFF2-40B4-BE49-F238E27FC236}">
                <a16:creationId xmlns:a16="http://schemas.microsoft.com/office/drawing/2014/main" id="{60567522-C3B6-46EB-A361-BEC2510B00C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tx2"/>
                </a:solidFill>
                <a:latin typeface="+mn-lt"/>
              </a:defRPr>
            </a:lvl1pPr>
          </a:lstStyle>
          <a:p>
            <a:r>
              <a:rPr lang="en-US" dirty="0"/>
              <a:t>PRESENTATION TITLE</a:t>
            </a:r>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fld id="{294A09A9-5501-47C1-A89A-A340965A2BE2}" type="slidenum">
              <a:rPr lang="en-US" smtClean="0"/>
              <a:pPr/>
              <a:t>‹#›</a:t>
            </a:fld>
            <a:endParaRPr lang="en-US" dirty="0"/>
          </a:p>
        </p:txBody>
      </p:sp>
    </p:spTree>
    <p:extLst>
      <p:ext uri="{BB962C8B-B14F-4D97-AF65-F5344CB8AC3E}">
        <p14:creationId xmlns:p14="http://schemas.microsoft.com/office/powerpoint/2010/main" val="17883539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9" r:id="rId4"/>
    <p:sldLayoutId id="2147483660" r:id="rId5"/>
    <p:sldLayoutId id="2147483661" r:id="rId6"/>
    <p:sldLayoutId id="2147483654" r:id="rId7"/>
    <p:sldLayoutId id="2147483658" r:id="rId8"/>
    <p:sldLayoutId id="2147483662" r:id="rId9"/>
    <p:sldLayoutId id="2147483663" r:id="rId10"/>
    <p:sldLayoutId id="2147483664" r:id="rId11"/>
    <p:sldLayoutId id="2147483665" r:id="rId12"/>
    <p:sldLayoutId id="2147483666"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A4A3A4"/>
          </p15:clr>
        </p15:guide>
        <p15:guide id="2" pos="3840" userDrawn="1">
          <p15:clr>
            <a:srgbClr val="A4A3A4"/>
          </p15:clr>
        </p15:guide>
        <p15:guide id="3" pos="240" userDrawn="1">
          <p15:clr>
            <a:srgbClr val="547EBF"/>
          </p15:clr>
        </p15:guide>
        <p15:guide id="4" orient="horz" pos="240" userDrawn="1">
          <p15:clr>
            <a:srgbClr val="547EBF"/>
          </p15:clr>
        </p15:guide>
        <p15:guide id="5" pos="7440" userDrawn="1">
          <p15:clr>
            <a:srgbClr val="547EBF"/>
          </p15:clr>
        </p15:guide>
        <p15:guide id="6" orient="horz" pos="4080" userDrawn="1">
          <p15:clr>
            <a:srgbClr val="547EBF"/>
          </p15:clr>
        </p15:guide>
        <p15:guide id="7" pos="3960" userDrawn="1">
          <p15:clr>
            <a:srgbClr val="547EBF"/>
          </p15:clr>
        </p15:guide>
        <p15:guide id="8" pos="3720" userDrawn="1">
          <p15:clr>
            <a:srgbClr val="547EBF"/>
          </p15:clr>
        </p15:guide>
        <p15:guide id="9" pos="2112" userDrawn="1">
          <p15:clr>
            <a:srgbClr val="547EBF"/>
          </p15:clr>
        </p15:guide>
        <p15:guide id="10" pos="1848" userDrawn="1">
          <p15:clr>
            <a:srgbClr val="547EBF"/>
          </p15:clr>
        </p15:guide>
        <p15:guide id="11" pos="5568" userDrawn="1">
          <p15:clr>
            <a:srgbClr val="547EBF"/>
          </p15:clr>
        </p15:guide>
        <p15:guide id="12" pos="5832" userDrawn="1">
          <p15:clr>
            <a:srgbClr val="547EBF"/>
          </p15:clr>
        </p15:guide>
        <p15:guide id="13" pos="4968" userDrawn="1">
          <p15:clr>
            <a:srgbClr val="9FCC3B"/>
          </p15:clr>
        </p15:guide>
        <p15:guide id="14" pos="5208" userDrawn="1">
          <p15:clr>
            <a:srgbClr val="9FCC3B"/>
          </p15:clr>
        </p15:guide>
        <p15:guide id="15" pos="2712" userDrawn="1">
          <p15:clr>
            <a:srgbClr val="9FCC3B"/>
          </p15:clr>
        </p15:guide>
        <p15:guide id="16" pos="2472" userDrawn="1">
          <p15:clr>
            <a:srgbClr val="9FCC3B"/>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diagramLayout" Target="../diagrams/layout1.xml"/><Relationship Id="rId7" Type="http://schemas.openxmlformats.org/officeDocument/2006/relationships/image" Target="../media/image6.png"/><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ctrTitle"/>
          </p:nvPr>
        </p:nvSpPr>
        <p:spPr>
          <a:xfrm>
            <a:off x="1167492" y="1122363"/>
            <a:ext cx="7570108" cy="2387600"/>
          </a:xfrm>
        </p:spPr>
        <p:txBody>
          <a:bodyPr/>
          <a:lstStyle/>
          <a:p>
            <a:r>
              <a:rPr lang="en-US" dirty="0"/>
              <a:t>Smart Home System</a:t>
            </a:r>
          </a:p>
        </p:txBody>
      </p:sp>
      <p:sp>
        <p:nvSpPr>
          <p:cNvPr id="3" name="Subtitle 2">
            <a:extLst>
              <a:ext uri="{FF2B5EF4-FFF2-40B4-BE49-F238E27FC236}">
                <a16:creationId xmlns:a16="http://schemas.microsoft.com/office/drawing/2014/main" id="{A068D447-28D3-4F5F-B2DC-FD67E9015868}"/>
              </a:ext>
            </a:extLst>
          </p:cNvPr>
          <p:cNvSpPr>
            <a:spLocks noGrp="1"/>
          </p:cNvSpPr>
          <p:nvPr>
            <p:ph type="subTitle" idx="1"/>
          </p:nvPr>
        </p:nvSpPr>
        <p:spPr>
          <a:xfrm>
            <a:off x="1167493" y="3602038"/>
            <a:ext cx="9500507" cy="806675"/>
          </a:xfrm>
        </p:spPr>
        <p:txBody>
          <a:bodyPr/>
          <a:lstStyle/>
          <a:p>
            <a:r>
              <a:rPr lang="en-US" dirty="0"/>
              <a:t>Danyella Nieto</a:t>
            </a:r>
          </a:p>
          <a:p>
            <a:r>
              <a:rPr lang="en-US" sz="2400" dirty="0"/>
              <a:t>CEIS 101</a:t>
            </a:r>
          </a:p>
        </p:txBody>
      </p:sp>
    </p:spTree>
    <p:extLst>
      <p:ext uri="{BB962C8B-B14F-4D97-AF65-F5344CB8AC3E}">
        <p14:creationId xmlns:p14="http://schemas.microsoft.com/office/powerpoint/2010/main" val="22593088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55E2E3E-148D-4BE4-88A4-447C4BC35E68}"/>
              </a:ext>
            </a:extLst>
          </p:cNvPr>
          <p:cNvSpPr>
            <a:spLocks noGrp="1"/>
          </p:cNvSpPr>
          <p:nvPr>
            <p:ph type="title"/>
          </p:nvPr>
        </p:nvSpPr>
        <p:spPr/>
        <p:txBody>
          <a:bodyPr/>
          <a:lstStyle/>
          <a:p>
            <a:r>
              <a:rPr lang="en-US" dirty="0"/>
              <a:t>Phase Three Cont. </a:t>
            </a:r>
          </a:p>
        </p:txBody>
      </p:sp>
      <p:sp>
        <p:nvSpPr>
          <p:cNvPr id="4" name="Date Placeholder 3">
            <a:extLst>
              <a:ext uri="{FF2B5EF4-FFF2-40B4-BE49-F238E27FC236}">
                <a16:creationId xmlns:a16="http://schemas.microsoft.com/office/drawing/2014/main" id="{374915C9-579A-6644-A782-7D56C8F5561E}"/>
              </a:ext>
            </a:extLst>
          </p:cNvPr>
          <p:cNvSpPr>
            <a:spLocks noGrp="1"/>
          </p:cNvSpPr>
          <p:nvPr>
            <p:ph type="dt" sz="half" idx="2"/>
          </p:nvPr>
        </p:nvSpPr>
        <p:spPr/>
        <p:txBody>
          <a:bodyPr/>
          <a:lstStyle/>
          <a:p>
            <a:fld id="{79C497D8-AFA6-424B-9876-402B886244CF}" type="datetime1">
              <a:rPr lang="en-US" smtClean="0"/>
              <a:t>8/23/2022</a:t>
            </a:fld>
            <a:endParaRPr lang="en-US" dirty="0"/>
          </a:p>
        </p:txBody>
      </p:sp>
      <p:sp>
        <p:nvSpPr>
          <p:cNvPr id="5" name="Footer Placeholder 4">
            <a:extLst>
              <a:ext uri="{FF2B5EF4-FFF2-40B4-BE49-F238E27FC236}">
                <a16:creationId xmlns:a16="http://schemas.microsoft.com/office/drawing/2014/main" id="{140F55DB-0AAD-684A-B0E2-8EF58E039423}"/>
              </a:ext>
            </a:extLst>
          </p:cNvPr>
          <p:cNvSpPr>
            <a:spLocks noGrp="1"/>
          </p:cNvSpPr>
          <p:nvPr>
            <p:ph type="ftr" sz="quarter" idx="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280037C3-0E79-CD4B-92A9-5B5F9E74A60B}"/>
              </a:ext>
            </a:extLst>
          </p:cNvPr>
          <p:cNvSpPr>
            <a:spLocks noGrp="1"/>
          </p:cNvSpPr>
          <p:nvPr>
            <p:ph type="sldNum" sz="quarter" idx="4"/>
          </p:nvPr>
        </p:nvSpPr>
        <p:spPr/>
        <p:txBody>
          <a:bodyPr/>
          <a:lstStyle/>
          <a:p>
            <a:fld id="{294A09A9-5501-47C1-A89A-A340965A2BE2}" type="slidenum">
              <a:rPr lang="en-US" smtClean="0"/>
              <a:t>10</a:t>
            </a:fld>
            <a:endParaRPr lang="en-US" dirty="0"/>
          </a:p>
        </p:txBody>
      </p:sp>
      <p:pic>
        <p:nvPicPr>
          <p:cNvPr id="7" name="Picture 6">
            <a:extLst>
              <a:ext uri="{FF2B5EF4-FFF2-40B4-BE49-F238E27FC236}">
                <a16:creationId xmlns:a16="http://schemas.microsoft.com/office/drawing/2014/main" id="{89B1F8FC-F1D7-3214-7019-014342B5BFB2}"/>
              </a:ext>
            </a:extLst>
          </p:cNvPr>
          <p:cNvPicPr>
            <a:picLocks noChangeAspect="1"/>
          </p:cNvPicPr>
          <p:nvPr/>
        </p:nvPicPr>
        <p:blipFill rotWithShape="1">
          <a:blip r:embed="rId2"/>
          <a:srcRect l="7927" t="15453" r="11079"/>
          <a:stretch/>
        </p:blipFill>
        <p:spPr>
          <a:xfrm>
            <a:off x="381000" y="1706563"/>
            <a:ext cx="4937760" cy="4535890"/>
          </a:xfrm>
          <a:prstGeom prst="rect">
            <a:avLst/>
          </a:prstGeom>
        </p:spPr>
      </p:pic>
      <p:pic>
        <p:nvPicPr>
          <p:cNvPr id="8" name="Picture 7">
            <a:extLst>
              <a:ext uri="{FF2B5EF4-FFF2-40B4-BE49-F238E27FC236}">
                <a16:creationId xmlns:a16="http://schemas.microsoft.com/office/drawing/2014/main" id="{AF3860AB-3A02-B451-29EE-B0EDA099BB9E}"/>
              </a:ext>
            </a:extLst>
          </p:cNvPr>
          <p:cNvPicPr>
            <a:picLocks noChangeAspect="1"/>
          </p:cNvPicPr>
          <p:nvPr/>
        </p:nvPicPr>
        <p:blipFill>
          <a:blip r:embed="rId3"/>
          <a:stretch>
            <a:fillRect/>
          </a:stretch>
        </p:blipFill>
        <p:spPr>
          <a:xfrm>
            <a:off x="5530982" y="2011674"/>
            <a:ext cx="6280017" cy="3925668"/>
          </a:xfrm>
          <a:prstGeom prst="rect">
            <a:avLst/>
          </a:prstGeom>
        </p:spPr>
      </p:pic>
    </p:spTree>
    <p:extLst>
      <p:ext uri="{BB962C8B-B14F-4D97-AF65-F5344CB8AC3E}">
        <p14:creationId xmlns:p14="http://schemas.microsoft.com/office/powerpoint/2010/main" val="9324984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56B7E-1633-44AB-8584-82DF5B726834}"/>
              </a:ext>
            </a:extLst>
          </p:cNvPr>
          <p:cNvSpPr>
            <a:spLocks noGrp="1"/>
          </p:cNvSpPr>
          <p:nvPr>
            <p:ph type="title"/>
          </p:nvPr>
        </p:nvSpPr>
        <p:spPr>
          <a:xfrm>
            <a:off x="1167492" y="381000"/>
            <a:ext cx="9779183" cy="1325563"/>
          </a:xfrm>
        </p:spPr>
        <p:txBody>
          <a:bodyPr/>
          <a:lstStyle/>
          <a:p>
            <a:r>
              <a:rPr lang="en-US" dirty="0"/>
              <a:t>Phase Three cont.</a:t>
            </a:r>
          </a:p>
        </p:txBody>
      </p:sp>
      <p:sp>
        <p:nvSpPr>
          <p:cNvPr id="4" name="Content Placeholder 3">
            <a:extLst>
              <a:ext uri="{FF2B5EF4-FFF2-40B4-BE49-F238E27FC236}">
                <a16:creationId xmlns:a16="http://schemas.microsoft.com/office/drawing/2014/main" id="{950677C9-3E42-427F-93B8-526692906471}"/>
              </a:ext>
            </a:extLst>
          </p:cNvPr>
          <p:cNvSpPr>
            <a:spLocks noGrp="1"/>
          </p:cNvSpPr>
          <p:nvPr>
            <p:ph idx="1"/>
          </p:nvPr>
        </p:nvSpPr>
        <p:spPr>
          <a:xfrm>
            <a:off x="1167493" y="2528203"/>
            <a:ext cx="9514362" cy="2828613"/>
          </a:xfrm>
        </p:spPr>
        <p:txBody>
          <a:bodyPr vert="horz" lIns="91440" tIns="45720" rIns="91440" bIns="45720" rtlCol="0" anchor="t">
            <a:normAutofit/>
          </a:bodyPr>
          <a:lstStyle/>
          <a:p>
            <a:r>
              <a:rPr lang="en-US" sz="2800" dirty="0"/>
              <a:t>In phase three a distance sensor was added. The sensor was tied in with the already existing three LED’s. The sensor is quiet and the green LED is illuminated when on object is further than 12 in out. When the object is between 12 and 6 in away the yellow LED illuminates and the sensor starts to beep. If the object is less than 6 in. away the red LED illuminates and buzzer beeps more rapidly.</a:t>
            </a:r>
          </a:p>
        </p:txBody>
      </p:sp>
      <p:sp>
        <p:nvSpPr>
          <p:cNvPr id="7" name="Date Placeholder 6">
            <a:extLst>
              <a:ext uri="{FF2B5EF4-FFF2-40B4-BE49-F238E27FC236}">
                <a16:creationId xmlns:a16="http://schemas.microsoft.com/office/drawing/2014/main" id="{1EB64BEF-8367-144A-9F53-7A1282A32569}"/>
              </a:ext>
            </a:extLst>
          </p:cNvPr>
          <p:cNvSpPr>
            <a:spLocks noGrp="1"/>
          </p:cNvSpPr>
          <p:nvPr>
            <p:ph type="dt" sz="half" idx="2"/>
          </p:nvPr>
        </p:nvSpPr>
        <p:spPr>
          <a:xfrm>
            <a:off x="381000" y="6356350"/>
            <a:ext cx="2743200" cy="365125"/>
          </a:xfrm>
        </p:spPr>
        <p:txBody>
          <a:bodyPr/>
          <a:lstStyle/>
          <a:p>
            <a:fld id="{0B931EDA-BCF8-BB4B-B4D1-2CFE062FA080}" type="datetime1">
              <a:rPr lang="en-US" smtClean="0"/>
              <a:pPr/>
              <a:t>8/23/2022</a:t>
            </a:fld>
            <a:endParaRPr lang="en-US" dirty="0"/>
          </a:p>
        </p:txBody>
      </p:sp>
      <p:sp>
        <p:nvSpPr>
          <p:cNvPr id="8" name="Footer Placeholder 7">
            <a:extLst>
              <a:ext uri="{FF2B5EF4-FFF2-40B4-BE49-F238E27FC236}">
                <a16:creationId xmlns:a16="http://schemas.microsoft.com/office/drawing/2014/main" id="{0DD1986A-9AF9-5C45-BE85-20D5AA267AE1}"/>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9" name="Slide Number Placeholder 8">
            <a:extLst>
              <a:ext uri="{FF2B5EF4-FFF2-40B4-BE49-F238E27FC236}">
                <a16:creationId xmlns:a16="http://schemas.microsoft.com/office/drawing/2014/main" id="{6FD448B0-743E-0045-8131-69B4EEC58365}"/>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11</a:t>
            </a:fld>
            <a:endParaRPr lang="en-US" dirty="0"/>
          </a:p>
        </p:txBody>
      </p:sp>
    </p:spTree>
    <p:extLst>
      <p:ext uri="{BB962C8B-B14F-4D97-AF65-F5344CB8AC3E}">
        <p14:creationId xmlns:p14="http://schemas.microsoft.com/office/powerpoint/2010/main" val="25631196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191A4-7839-4F63-B17C-7C366C59488C}"/>
              </a:ext>
            </a:extLst>
          </p:cNvPr>
          <p:cNvSpPr>
            <a:spLocks noGrp="1"/>
          </p:cNvSpPr>
          <p:nvPr>
            <p:ph type="title"/>
          </p:nvPr>
        </p:nvSpPr>
        <p:spPr>
          <a:xfrm>
            <a:off x="1167492" y="381000"/>
            <a:ext cx="9779183" cy="1325563"/>
          </a:xfrm>
        </p:spPr>
        <p:txBody>
          <a:bodyPr/>
          <a:lstStyle/>
          <a:p>
            <a:r>
              <a:rPr lang="en-US" dirty="0"/>
              <a:t>Phase Four</a:t>
            </a:r>
          </a:p>
        </p:txBody>
      </p:sp>
      <p:sp>
        <p:nvSpPr>
          <p:cNvPr id="3" name="Date Placeholder 2">
            <a:extLst>
              <a:ext uri="{FF2B5EF4-FFF2-40B4-BE49-F238E27FC236}">
                <a16:creationId xmlns:a16="http://schemas.microsoft.com/office/drawing/2014/main" id="{75202033-17DD-3E4F-BB90-ADC6A1F0C66F}"/>
              </a:ext>
            </a:extLst>
          </p:cNvPr>
          <p:cNvSpPr>
            <a:spLocks noGrp="1"/>
          </p:cNvSpPr>
          <p:nvPr>
            <p:ph type="dt" sz="half" idx="2"/>
          </p:nvPr>
        </p:nvSpPr>
        <p:spPr>
          <a:xfrm>
            <a:off x="381000" y="6356350"/>
            <a:ext cx="1767114" cy="365125"/>
          </a:xfrm>
        </p:spPr>
        <p:txBody>
          <a:bodyPr/>
          <a:lstStyle/>
          <a:p>
            <a:fld id="{A42FF1E2-60E5-C540-AA54-7072D5406B0B}" type="datetime1">
              <a:rPr lang="en-US" smtClean="0"/>
              <a:pPr/>
              <a:t>8/23/2022</a:t>
            </a:fld>
            <a:endParaRPr lang="en-US" dirty="0"/>
          </a:p>
        </p:txBody>
      </p:sp>
      <p:sp>
        <p:nvSpPr>
          <p:cNvPr id="7" name="Footer Placeholder 6">
            <a:extLst>
              <a:ext uri="{FF2B5EF4-FFF2-40B4-BE49-F238E27FC236}">
                <a16:creationId xmlns:a16="http://schemas.microsoft.com/office/drawing/2014/main" id="{B42ACFC2-B54A-8244-B5D9-4B1EC2EED59D}"/>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8" name="Slide Number Placeholder 7">
            <a:extLst>
              <a:ext uri="{FF2B5EF4-FFF2-40B4-BE49-F238E27FC236}">
                <a16:creationId xmlns:a16="http://schemas.microsoft.com/office/drawing/2014/main" id="{B609FC03-B5BE-D846-993A-8E351C9509F3}"/>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12</a:t>
            </a:fld>
            <a:endParaRPr lang="en-US" dirty="0"/>
          </a:p>
        </p:txBody>
      </p:sp>
      <p:pic>
        <p:nvPicPr>
          <p:cNvPr id="24" name="Picture 23">
            <a:extLst>
              <a:ext uri="{FF2B5EF4-FFF2-40B4-BE49-F238E27FC236}">
                <a16:creationId xmlns:a16="http://schemas.microsoft.com/office/drawing/2014/main" id="{103D51AB-65EC-E41F-C700-9DD1EC9B15C7}"/>
              </a:ext>
            </a:extLst>
          </p:cNvPr>
          <p:cNvPicPr>
            <a:picLocks noChangeAspect="1"/>
          </p:cNvPicPr>
          <p:nvPr/>
        </p:nvPicPr>
        <p:blipFill rotWithShape="1">
          <a:blip r:embed="rId2"/>
          <a:srcRect l="10012" t="16446"/>
          <a:stretch/>
        </p:blipFill>
        <p:spPr>
          <a:xfrm>
            <a:off x="180109" y="1886919"/>
            <a:ext cx="5767393" cy="3870317"/>
          </a:xfrm>
          <a:prstGeom prst="rect">
            <a:avLst/>
          </a:prstGeom>
        </p:spPr>
      </p:pic>
      <p:pic>
        <p:nvPicPr>
          <p:cNvPr id="25" name="Picture 24">
            <a:extLst>
              <a:ext uri="{FF2B5EF4-FFF2-40B4-BE49-F238E27FC236}">
                <a16:creationId xmlns:a16="http://schemas.microsoft.com/office/drawing/2014/main" id="{45F87CF6-8088-4410-7AA0-8784E738AB90}"/>
              </a:ext>
            </a:extLst>
          </p:cNvPr>
          <p:cNvPicPr>
            <a:picLocks noChangeAspect="1"/>
          </p:cNvPicPr>
          <p:nvPr/>
        </p:nvPicPr>
        <p:blipFill rotWithShape="1">
          <a:blip r:embed="rId3"/>
          <a:srcRect l="16154" t="15545" r="2857"/>
          <a:stretch/>
        </p:blipFill>
        <p:spPr>
          <a:xfrm>
            <a:off x="5947502" y="1886919"/>
            <a:ext cx="5956513" cy="3870317"/>
          </a:xfrm>
          <a:prstGeom prst="rect">
            <a:avLst/>
          </a:prstGeom>
        </p:spPr>
      </p:pic>
    </p:spTree>
    <p:extLst>
      <p:ext uri="{BB962C8B-B14F-4D97-AF65-F5344CB8AC3E}">
        <p14:creationId xmlns:p14="http://schemas.microsoft.com/office/powerpoint/2010/main" val="2721508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1A202-23A3-4F3A-AA92-0172C8D2DA06}"/>
              </a:ext>
            </a:extLst>
          </p:cNvPr>
          <p:cNvSpPr>
            <a:spLocks noGrp="1"/>
          </p:cNvSpPr>
          <p:nvPr>
            <p:ph type="title"/>
          </p:nvPr>
        </p:nvSpPr>
        <p:spPr>
          <a:xfrm>
            <a:off x="1167492" y="381000"/>
            <a:ext cx="9779183" cy="1325563"/>
          </a:xfrm>
        </p:spPr>
        <p:txBody>
          <a:bodyPr/>
          <a:lstStyle/>
          <a:p>
            <a:r>
              <a:rPr lang="en-US" dirty="0"/>
              <a:t>Phase Four cont. </a:t>
            </a:r>
          </a:p>
        </p:txBody>
      </p:sp>
      <p:sp>
        <p:nvSpPr>
          <p:cNvPr id="3" name="Content Placeholder 2">
            <a:extLst>
              <a:ext uri="{FF2B5EF4-FFF2-40B4-BE49-F238E27FC236}">
                <a16:creationId xmlns:a16="http://schemas.microsoft.com/office/drawing/2014/main" id="{7B943E7C-A74D-4CB3-844B-51917C88C95F}"/>
              </a:ext>
            </a:extLst>
          </p:cNvPr>
          <p:cNvSpPr>
            <a:spLocks noGrp="1"/>
          </p:cNvSpPr>
          <p:nvPr>
            <p:ph type="body" idx="1"/>
          </p:nvPr>
        </p:nvSpPr>
        <p:spPr>
          <a:xfrm>
            <a:off x="516328" y="2313215"/>
            <a:ext cx="5579672" cy="3436483"/>
          </a:xfrm>
        </p:spPr>
        <p:txBody>
          <a:bodyPr vert="horz" lIns="91440" tIns="45720" rIns="91440" bIns="45720" rtlCol="0" anchor="t">
            <a:normAutofit/>
          </a:bodyPr>
          <a:lstStyle/>
          <a:p>
            <a:r>
              <a:rPr lang="en-US" dirty="0"/>
              <a:t>In phase four a blue LED is added as well as a photoresistor. The blue LED is programmed to be an automatic light based off the amount of light the photoresistor receives. </a:t>
            </a:r>
          </a:p>
        </p:txBody>
      </p:sp>
      <p:sp>
        <p:nvSpPr>
          <p:cNvPr id="4" name="Date Placeholder 3">
            <a:extLst>
              <a:ext uri="{FF2B5EF4-FFF2-40B4-BE49-F238E27FC236}">
                <a16:creationId xmlns:a16="http://schemas.microsoft.com/office/drawing/2014/main" id="{3A738329-E174-7440-8FD5-179A15324C63}"/>
              </a:ext>
            </a:extLst>
          </p:cNvPr>
          <p:cNvSpPr>
            <a:spLocks noGrp="1"/>
          </p:cNvSpPr>
          <p:nvPr>
            <p:ph type="dt" sz="half" idx="10"/>
          </p:nvPr>
        </p:nvSpPr>
        <p:spPr>
          <a:xfrm>
            <a:off x="381000" y="6356350"/>
            <a:ext cx="2743200" cy="365125"/>
          </a:xfrm>
        </p:spPr>
        <p:txBody>
          <a:bodyPr/>
          <a:lstStyle/>
          <a:p>
            <a:fld id="{7FA0C2EE-8499-394A-A22C-DABDB4752AEE}" type="datetime1">
              <a:rPr lang="en-US" smtClean="0"/>
              <a:pPr/>
              <a:t>8/23/2022</a:t>
            </a:fld>
            <a:endParaRPr lang="en-US" dirty="0"/>
          </a:p>
        </p:txBody>
      </p:sp>
      <p:sp>
        <p:nvSpPr>
          <p:cNvPr id="5" name="Footer Placeholder 4">
            <a:extLst>
              <a:ext uri="{FF2B5EF4-FFF2-40B4-BE49-F238E27FC236}">
                <a16:creationId xmlns:a16="http://schemas.microsoft.com/office/drawing/2014/main" id="{03FD8152-D9C3-204A-9444-45CD4F180EB4}"/>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B25B7362-01DC-0E4C-9B34-0DF3FD449CAD}"/>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13</a:t>
            </a:fld>
            <a:endParaRPr lang="en-US" dirty="0"/>
          </a:p>
        </p:txBody>
      </p:sp>
      <p:pic>
        <p:nvPicPr>
          <p:cNvPr id="7" name="Picture 6">
            <a:extLst>
              <a:ext uri="{FF2B5EF4-FFF2-40B4-BE49-F238E27FC236}">
                <a16:creationId xmlns:a16="http://schemas.microsoft.com/office/drawing/2014/main" id="{74CD59E2-72FA-C392-F1E2-BBD874A30A99}"/>
              </a:ext>
            </a:extLst>
          </p:cNvPr>
          <p:cNvPicPr>
            <a:picLocks noChangeAspect="1"/>
          </p:cNvPicPr>
          <p:nvPr/>
        </p:nvPicPr>
        <p:blipFill>
          <a:blip r:embed="rId2"/>
          <a:stretch>
            <a:fillRect/>
          </a:stretch>
        </p:blipFill>
        <p:spPr>
          <a:xfrm>
            <a:off x="6368013" y="1803545"/>
            <a:ext cx="5727005" cy="4444423"/>
          </a:xfrm>
          <a:prstGeom prst="rect">
            <a:avLst/>
          </a:prstGeom>
        </p:spPr>
      </p:pic>
    </p:spTree>
    <p:extLst>
      <p:ext uri="{BB962C8B-B14F-4D97-AF65-F5344CB8AC3E}">
        <p14:creationId xmlns:p14="http://schemas.microsoft.com/office/powerpoint/2010/main" val="4450706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75810C-B3F4-191B-8DA5-9A1C88F2E199}"/>
              </a:ext>
            </a:extLst>
          </p:cNvPr>
          <p:cNvSpPr>
            <a:spLocks noGrp="1"/>
          </p:cNvSpPr>
          <p:nvPr>
            <p:ph type="title"/>
          </p:nvPr>
        </p:nvSpPr>
        <p:spPr/>
        <p:txBody>
          <a:bodyPr/>
          <a:lstStyle/>
          <a:p>
            <a:r>
              <a:rPr lang="en-US" dirty="0"/>
              <a:t>Conclusion</a:t>
            </a:r>
          </a:p>
        </p:txBody>
      </p:sp>
      <p:sp>
        <p:nvSpPr>
          <p:cNvPr id="3" name="Content Placeholder 2">
            <a:extLst>
              <a:ext uri="{FF2B5EF4-FFF2-40B4-BE49-F238E27FC236}">
                <a16:creationId xmlns:a16="http://schemas.microsoft.com/office/drawing/2014/main" id="{60000213-767E-8EE3-1CD0-E8B601FE6747}"/>
              </a:ext>
            </a:extLst>
          </p:cNvPr>
          <p:cNvSpPr>
            <a:spLocks noGrp="1"/>
          </p:cNvSpPr>
          <p:nvPr>
            <p:ph idx="1"/>
          </p:nvPr>
        </p:nvSpPr>
        <p:spPr/>
        <p:txBody>
          <a:bodyPr/>
          <a:lstStyle/>
          <a:p>
            <a:r>
              <a:rPr lang="en-US" dirty="0"/>
              <a:t>This project has aided in my skill development. I have been able to create a smart home security simulation that incorporates automatic lights, door sensors and distance sensors. I have gained knowledge of incorporating hardware, software and networks. The invaluable skills I have gained are transferable to many aspects in technology and the IoT.</a:t>
            </a:r>
          </a:p>
        </p:txBody>
      </p:sp>
      <p:sp>
        <p:nvSpPr>
          <p:cNvPr id="4" name="Date Placeholder 3">
            <a:extLst>
              <a:ext uri="{FF2B5EF4-FFF2-40B4-BE49-F238E27FC236}">
                <a16:creationId xmlns:a16="http://schemas.microsoft.com/office/drawing/2014/main" id="{A745C49F-2917-F9B7-2C46-EE1C7D375A09}"/>
              </a:ext>
            </a:extLst>
          </p:cNvPr>
          <p:cNvSpPr>
            <a:spLocks noGrp="1"/>
          </p:cNvSpPr>
          <p:nvPr>
            <p:ph type="dt" sz="half" idx="2"/>
          </p:nvPr>
        </p:nvSpPr>
        <p:spPr/>
        <p:txBody>
          <a:bodyPr/>
          <a:lstStyle/>
          <a:p>
            <a:fld id="{DD9C8446-696E-6942-B6C8-CC9CAD0B34E0}" type="datetime1">
              <a:rPr lang="en-US" smtClean="0"/>
              <a:pPr/>
              <a:t>8/23/2022</a:t>
            </a:fld>
            <a:endParaRPr lang="en-US" dirty="0"/>
          </a:p>
        </p:txBody>
      </p:sp>
      <p:sp>
        <p:nvSpPr>
          <p:cNvPr id="5" name="Footer Placeholder 4">
            <a:extLst>
              <a:ext uri="{FF2B5EF4-FFF2-40B4-BE49-F238E27FC236}">
                <a16:creationId xmlns:a16="http://schemas.microsoft.com/office/drawing/2014/main" id="{FAD161D2-E3C5-79ED-B96B-E345169B9084}"/>
              </a:ext>
            </a:extLst>
          </p:cNvPr>
          <p:cNvSpPr>
            <a:spLocks noGrp="1"/>
          </p:cNvSpPr>
          <p:nvPr>
            <p:ph type="ftr" sz="quarter" idx="3"/>
          </p:nvPr>
        </p:nvSpPr>
        <p:spPr/>
        <p:txBody>
          <a:bodyPr/>
          <a:lstStyle/>
          <a:p>
            <a:r>
              <a:rPr lang="en-US"/>
              <a:t>PRESENTATION TITLE</a:t>
            </a:r>
            <a:endParaRPr lang="en-US" dirty="0"/>
          </a:p>
        </p:txBody>
      </p:sp>
      <p:sp>
        <p:nvSpPr>
          <p:cNvPr id="6" name="Slide Number Placeholder 5">
            <a:extLst>
              <a:ext uri="{FF2B5EF4-FFF2-40B4-BE49-F238E27FC236}">
                <a16:creationId xmlns:a16="http://schemas.microsoft.com/office/drawing/2014/main" id="{FCCDBC09-A64F-36F9-0715-34AC3FCDAED5}"/>
              </a:ext>
            </a:extLst>
          </p:cNvPr>
          <p:cNvSpPr>
            <a:spLocks noGrp="1"/>
          </p:cNvSpPr>
          <p:nvPr>
            <p:ph type="sldNum" sz="quarter" idx="4"/>
          </p:nvPr>
        </p:nvSpPr>
        <p:spPr/>
        <p:txBody>
          <a:bodyPr/>
          <a:lstStyle/>
          <a:p>
            <a:fld id="{294A09A9-5501-47C1-A89A-A340965A2BE2}" type="slidenum">
              <a:rPr lang="en-US" smtClean="0"/>
              <a:pPr/>
              <a:t>14</a:t>
            </a:fld>
            <a:endParaRPr lang="en-US" dirty="0"/>
          </a:p>
        </p:txBody>
      </p:sp>
    </p:spTree>
    <p:extLst>
      <p:ext uri="{BB962C8B-B14F-4D97-AF65-F5344CB8AC3E}">
        <p14:creationId xmlns:p14="http://schemas.microsoft.com/office/powerpoint/2010/main" val="42698279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AE308-3076-43DB-B834-DA0B0AE19AF9}"/>
              </a:ext>
            </a:extLst>
          </p:cNvPr>
          <p:cNvSpPr>
            <a:spLocks noGrp="1"/>
          </p:cNvSpPr>
          <p:nvPr>
            <p:ph type="ctrTitle"/>
          </p:nvPr>
        </p:nvSpPr>
        <p:spPr>
          <a:xfrm>
            <a:off x="1167492" y="1008743"/>
            <a:ext cx="6220278" cy="808327"/>
          </a:xfrm>
        </p:spPr>
        <p:txBody>
          <a:bodyPr/>
          <a:lstStyle/>
          <a:p>
            <a:r>
              <a:rPr lang="en-US" dirty="0"/>
              <a:t>References </a:t>
            </a:r>
          </a:p>
        </p:txBody>
      </p:sp>
      <p:sp>
        <p:nvSpPr>
          <p:cNvPr id="3" name="Content Placeholder 2">
            <a:extLst>
              <a:ext uri="{FF2B5EF4-FFF2-40B4-BE49-F238E27FC236}">
                <a16:creationId xmlns:a16="http://schemas.microsoft.com/office/drawing/2014/main" id="{BABC2CE0-8806-4B2A-A10A-32984D317434}"/>
              </a:ext>
            </a:extLst>
          </p:cNvPr>
          <p:cNvSpPr>
            <a:spLocks noGrp="1"/>
          </p:cNvSpPr>
          <p:nvPr>
            <p:ph type="subTitle" idx="1"/>
          </p:nvPr>
        </p:nvSpPr>
        <p:spPr>
          <a:xfrm>
            <a:off x="1167492" y="2175019"/>
            <a:ext cx="6220277" cy="2247219"/>
          </a:xfrm>
        </p:spPr>
        <p:txBody>
          <a:bodyPr>
            <a:normAutofit/>
          </a:bodyPr>
          <a:lstStyle/>
          <a:p>
            <a:r>
              <a:rPr lang="en-US" dirty="0"/>
              <a:t>https://learn.comptia.org/app/comptia-certmaster-learn-for-itf-fc0-u61-elearning#read/table-of-contents</a:t>
            </a:r>
          </a:p>
        </p:txBody>
      </p:sp>
    </p:spTree>
    <p:extLst>
      <p:ext uri="{BB962C8B-B14F-4D97-AF65-F5344CB8AC3E}">
        <p14:creationId xmlns:p14="http://schemas.microsoft.com/office/powerpoint/2010/main" val="9261845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2" y="381000"/>
            <a:ext cx="9779183" cy="1325563"/>
          </a:xfrm>
        </p:spPr>
        <p:txBody>
          <a:bodyPr/>
          <a:lstStyle/>
          <a:p>
            <a:r>
              <a:rPr lang="en-US" dirty="0"/>
              <a:t>Introduction</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rmAutofit/>
          </a:bodyPr>
          <a:lstStyle/>
          <a:p>
            <a:r>
              <a:rPr lang="en-US" sz="2400" dirty="0"/>
              <a:t>This project covers the fundamental concepts of the IoT by integrating hardware, software, and networks into a single system. The project is divided into six parts. Each part builds upon the previous, resulting in an IoT design that simulates a smart home system. The development process of this project encompasses different aspects of the IoT.</a:t>
            </a:r>
          </a:p>
        </p:txBody>
      </p:sp>
      <p:sp>
        <p:nvSpPr>
          <p:cNvPr id="4" name="Date Placeholder 3">
            <a:extLst>
              <a:ext uri="{FF2B5EF4-FFF2-40B4-BE49-F238E27FC236}">
                <a16:creationId xmlns:a16="http://schemas.microsoft.com/office/drawing/2014/main" id="{DB056174-CBC5-7B48-9681-7DDAC423337E}"/>
              </a:ext>
            </a:extLst>
          </p:cNvPr>
          <p:cNvSpPr>
            <a:spLocks noGrp="1"/>
          </p:cNvSpPr>
          <p:nvPr>
            <p:ph type="dt" sz="half" idx="10"/>
          </p:nvPr>
        </p:nvSpPr>
        <p:spPr>
          <a:xfrm>
            <a:off x="381000" y="6356350"/>
            <a:ext cx="2743200" cy="365125"/>
          </a:xfrm>
        </p:spPr>
        <p:txBody>
          <a:bodyPr/>
          <a:lstStyle/>
          <a:p>
            <a:fld id="{E1707CF3-9BC4-A745-ACDA-A73543D800FE}" type="datetime1">
              <a:rPr lang="en-US" smtClean="0"/>
              <a:pPr/>
              <a:t>8/23/2022</a:t>
            </a:fld>
            <a:endParaRPr lang="en-US" dirty="0"/>
          </a:p>
        </p:txBody>
      </p:sp>
      <p:sp>
        <p:nvSpPr>
          <p:cNvPr id="5" name="Footer Placeholder 4">
            <a:extLst>
              <a:ext uri="{FF2B5EF4-FFF2-40B4-BE49-F238E27FC236}">
                <a16:creationId xmlns:a16="http://schemas.microsoft.com/office/drawing/2014/main" id="{D593FA18-50D6-0344-B477-1D7C91CF4029}"/>
              </a:ext>
            </a:extLst>
          </p:cNvPr>
          <p:cNvSpPr>
            <a:spLocks noGrp="1"/>
          </p:cNvSpPr>
          <p:nvPr>
            <p:ph type="ftr" sz="quarter" idx="11"/>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a:lstStyle/>
          <a:p>
            <a:fld id="{294A09A9-5501-47C1-A89A-A340965A2BE2}" type="slidenum">
              <a:rPr lang="en-US" smtClean="0"/>
              <a:pPr/>
              <a:t>2</a:t>
            </a:fld>
            <a:endParaRPr lang="en-US" dirty="0"/>
          </a:p>
        </p:txBody>
      </p:sp>
    </p:spTree>
    <p:extLst>
      <p:ext uri="{BB962C8B-B14F-4D97-AF65-F5344CB8AC3E}">
        <p14:creationId xmlns:p14="http://schemas.microsoft.com/office/powerpoint/2010/main" val="16397991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2DF434-28DB-4621-A497-D62C41CE0419}"/>
              </a:ext>
            </a:extLst>
          </p:cNvPr>
          <p:cNvSpPr>
            <a:spLocks noGrp="1"/>
          </p:cNvSpPr>
          <p:nvPr>
            <p:ph type="title"/>
          </p:nvPr>
        </p:nvSpPr>
        <p:spPr>
          <a:xfrm>
            <a:off x="1167492" y="381000"/>
            <a:ext cx="9779183" cy="1325563"/>
          </a:xfrm>
        </p:spPr>
        <p:txBody>
          <a:bodyPr/>
          <a:lstStyle/>
          <a:p>
            <a:r>
              <a:rPr lang="en-US" dirty="0"/>
              <a:t>Challenges</a:t>
            </a:r>
          </a:p>
        </p:txBody>
      </p:sp>
      <p:sp>
        <p:nvSpPr>
          <p:cNvPr id="3" name="Content Placeholder 2">
            <a:extLst>
              <a:ext uri="{FF2B5EF4-FFF2-40B4-BE49-F238E27FC236}">
                <a16:creationId xmlns:a16="http://schemas.microsoft.com/office/drawing/2014/main" id="{22788C46-D0BC-4307-AE55-7601A139E7CB}"/>
              </a:ext>
            </a:extLst>
          </p:cNvPr>
          <p:cNvSpPr>
            <a:spLocks noGrp="1"/>
          </p:cNvSpPr>
          <p:nvPr>
            <p:ph idx="1"/>
          </p:nvPr>
        </p:nvSpPr>
        <p:spPr>
          <a:xfrm>
            <a:off x="1167493" y="2017467"/>
            <a:ext cx="9779182" cy="3366815"/>
          </a:xfrm>
        </p:spPr>
        <p:txBody>
          <a:bodyPr vert="horz" lIns="91440" tIns="45720" rIns="91440" bIns="45720" rtlCol="0" anchor="t">
            <a:normAutofit/>
          </a:bodyPr>
          <a:lstStyle/>
          <a:p>
            <a:r>
              <a:rPr lang="en-US" sz="2000" dirty="0"/>
              <a:t>There were some challenges during the creation of the project. The challenges came when transferring the design from </a:t>
            </a:r>
            <a:r>
              <a:rPr lang="en-US" sz="2000" dirty="0" err="1"/>
              <a:t>Tinkercad</a:t>
            </a:r>
            <a:r>
              <a:rPr lang="en-US" sz="2000" dirty="0"/>
              <a:t> and building the system in real time. I had difficulty finding the needed light measurements to activate the blue LED.</a:t>
            </a:r>
          </a:p>
        </p:txBody>
      </p:sp>
      <p:sp>
        <p:nvSpPr>
          <p:cNvPr id="4" name="Date Placeholder 3">
            <a:extLst>
              <a:ext uri="{FF2B5EF4-FFF2-40B4-BE49-F238E27FC236}">
                <a16:creationId xmlns:a16="http://schemas.microsoft.com/office/drawing/2014/main" id="{5739303D-13C0-6A41-947A-F998CC47B32E}"/>
              </a:ext>
            </a:extLst>
          </p:cNvPr>
          <p:cNvSpPr>
            <a:spLocks noGrp="1"/>
          </p:cNvSpPr>
          <p:nvPr>
            <p:ph type="dt" sz="half" idx="2"/>
          </p:nvPr>
        </p:nvSpPr>
        <p:spPr>
          <a:xfrm>
            <a:off x="381000" y="6356350"/>
            <a:ext cx="2743200" cy="365125"/>
          </a:xfrm>
        </p:spPr>
        <p:txBody>
          <a:bodyPr/>
          <a:lstStyle/>
          <a:p>
            <a:fld id="{495D8227-9DE4-4D42-8C1B-E10C828BC634}" type="datetime1">
              <a:rPr lang="en-US" smtClean="0"/>
              <a:pPr/>
              <a:t>8/23/2022</a:t>
            </a:fld>
            <a:endParaRPr lang="en-US" dirty="0"/>
          </a:p>
        </p:txBody>
      </p:sp>
      <p:sp>
        <p:nvSpPr>
          <p:cNvPr id="5" name="Footer Placeholder 4">
            <a:extLst>
              <a:ext uri="{FF2B5EF4-FFF2-40B4-BE49-F238E27FC236}">
                <a16:creationId xmlns:a16="http://schemas.microsoft.com/office/drawing/2014/main" id="{6209FEB4-4C5C-EB43-9696-7B42453DB79B}"/>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6" name="Slide Number Placeholder 5">
            <a:extLst>
              <a:ext uri="{FF2B5EF4-FFF2-40B4-BE49-F238E27FC236}">
                <a16:creationId xmlns:a16="http://schemas.microsoft.com/office/drawing/2014/main" id="{60D470D0-6D64-5E42-9515-048F8779CD5E}"/>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3</a:t>
            </a:fld>
            <a:endParaRPr lang="en-US" dirty="0"/>
          </a:p>
        </p:txBody>
      </p:sp>
    </p:spTree>
    <p:extLst>
      <p:ext uri="{BB962C8B-B14F-4D97-AF65-F5344CB8AC3E}">
        <p14:creationId xmlns:p14="http://schemas.microsoft.com/office/powerpoint/2010/main" val="13256085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60295B-54B9-4937-90E3-BAB9CE69E30B}"/>
              </a:ext>
            </a:extLst>
          </p:cNvPr>
          <p:cNvSpPr>
            <a:spLocks noGrp="1"/>
          </p:cNvSpPr>
          <p:nvPr>
            <p:ph type="ctrTitle"/>
          </p:nvPr>
        </p:nvSpPr>
        <p:spPr>
          <a:xfrm>
            <a:off x="1167494" y="831273"/>
            <a:ext cx="6245912" cy="1008600"/>
          </a:xfrm>
        </p:spPr>
        <p:txBody>
          <a:bodyPr/>
          <a:lstStyle/>
          <a:p>
            <a:r>
              <a:rPr lang="en-US" dirty="0"/>
              <a:t>Career Skills</a:t>
            </a:r>
          </a:p>
        </p:txBody>
      </p:sp>
      <p:sp>
        <p:nvSpPr>
          <p:cNvPr id="4" name="Text Placeholder 3">
            <a:extLst>
              <a:ext uri="{FF2B5EF4-FFF2-40B4-BE49-F238E27FC236}">
                <a16:creationId xmlns:a16="http://schemas.microsoft.com/office/drawing/2014/main" id="{D51A6D85-3837-435F-A342-5A3F98172B12}"/>
              </a:ext>
            </a:extLst>
          </p:cNvPr>
          <p:cNvSpPr>
            <a:spLocks noGrp="1"/>
          </p:cNvSpPr>
          <p:nvPr>
            <p:ph type="subTitle" idx="1"/>
          </p:nvPr>
        </p:nvSpPr>
        <p:spPr>
          <a:xfrm>
            <a:off x="1167494" y="2563091"/>
            <a:ext cx="6245912" cy="2382085"/>
          </a:xfrm>
        </p:spPr>
        <p:txBody>
          <a:bodyPr vert="horz" lIns="91440" tIns="45720" rIns="91440" bIns="45720" rtlCol="0" anchor="t">
            <a:normAutofit/>
          </a:bodyPr>
          <a:lstStyle/>
          <a:p>
            <a:pPr marL="457200" indent="-457200">
              <a:buFont typeface="Arial" panose="020B0604020202020204" pitchFamily="34" charset="0"/>
              <a:buChar char="•"/>
            </a:pPr>
            <a:r>
              <a:rPr lang="en-US" dirty="0"/>
              <a:t>Experience with hardware</a:t>
            </a:r>
          </a:p>
          <a:p>
            <a:pPr marL="457200" indent="-457200">
              <a:buFont typeface="Arial" panose="020B0604020202020204" pitchFamily="34" charset="0"/>
              <a:buChar char="•"/>
            </a:pPr>
            <a:r>
              <a:rPr lang="en-US" dirty="0"/>
              <a:t>Trouble shooting skills</a:t>
            </a:r>
          </a:p>
          <a:p>
            <a:pPr marL="457200" indent="-457200">
              <a:buFont typeface="Arial" panose="020B0604020202020204" pitchFamily="34" charset="0"/>
              <a:buChar char="•"/>
            </a:pPr>
            <a:r>
              <a:rPr lang="en-US" dirty="0"/>
              <a:t>Inputting code </a:t>
            </a:r>
          </a:p>
          <a:p>
            <a:pPr marL="457200" indent="-457200">
              <a:buFont typeface="Arial" panose="020B0604020202020204" pitchFamily="34" charset="0"/>
              <a:buChar char="•"/>
            </a:pPr>
            <a:r>
              <a:rPr lang="en-US" dirty="0"/>
              <a:t>Running simulations</a:t>
            </a:r>
          </a:p>
        </p:txBody>
      </p:sp>
    </p:spTree>
    <p:extLst>
      <p:ext uri="{BB962C8B-B14F-4D97-AF65-F5344CB8AC3E}">
        <p14:creationId xmlns:p14="http://schemas.microsoft.com/office/powerpoint/2010/main" val="34467973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43047E-FBFD-4F79-BCA5-10E69740F030}"/>
              </a:ext>
            </a:extLst>
          </p:cNvPr>
          <p:cNvSpPr>
            <a:spLocks noGrp="1"/>
          </p:cNvSpPr>
          <p:nvPr>
            <p:ph type="title"/>
          </p:nvPr>
        </p:nvSpPr>
        <p:spPr/>
        <p:txBody>
          <a:bodyPr/>
          <a:lstStyle/>
          <a:p>
            <a:r>
              <a:rPr lang="en-US" dirty="0"/>
              <a:t>Phase One</a:t>
            </a:r>
          </a:p>
        </p:txBody>
      </p:sp>
      <p:sp>
        <p:nvSpPr>
          <p:cNvPr id="3" name="Date Placeholder 2">
            <a:extLst>
              <a:ext uri="{FF2B5EF4-FFF2-40B4-BE49-F238E27FC236}">
                <a16:creationId xmlns:a16="http://schemas.microsoft.com/office/drawing/2014/main" id="{6DB30D50-1377-244D-A1A4-32FB836C1F3A}"/>
              </a:ext>
            </a:extLst>
          </p:cNvPr>
          <p:cNvSpPr>
            <a:spLocks noGrp="1"/>
          </p:cNvSpPr>
          <p:nvPr>
            <p:ph type="dt" sz="half" idx="2"/>
          </p:nvPr>
        </p:nvSpPr>
        <p:spPr/>
        <p:txBody>
          <a:bodyPr/>
          <a:lstStyle/>
          <a:p>
            <a:fld id="{C098A06B-52D8-C143-AE54-C8C950480C5A}" type="datetime1">
              <a:rPr lang="en-US" smtClean="0"/>
              <a:t>8/23/2022</a:t>
            </a:fld>
            <a:endParaRPr lang="en-US" dirty="0"/>
          </a:p>
        </p:txBody>
      </p:sp>
      <p:sp>
        <p:nvSpPr>
          <p:cNvPr id="5" name="Footer Placeholder 4">
            <a:extLst>
              <a:ext uri="{FF2B5EF4-FFF2-40B4-BE49-F238E27FC236}">
                <a16:creationId xmlns:a16="http://schemas.microsoft.com/office/drawing/2014/main" id="{AA926C73-F226-914E-AC56-BF3172765F9F}"/>
              </a:ext>
            </a:extLst>
          </p:cNvPr>
          <p:cNvSpPr>
            <a:spLocks noGrp="1"/>
          </p:cNvSpPr>
          <p:nvPr>
            <p:ph type="ftr" sz="quarter" idx="3"/>
          </p:nvPr>
        </p:nvSpPr>
        <p:spPr/>
        <p:txBody>
          <a:bodyPr/>
          <a:lstStyle/>
          <a:p>
            <a:r>
              <a:rPr lang="en-US" dirty="0"/>
              <a:t>PRESENTATION TITLE</a:t>
            </a:r>
          </a:p>
        </p:txBody>
      </p:sp>
      <p:sp>
        <p:nvSpPr>
          <p:cNvPr id="7" name="Slide Number Placeholder 6">
            <a:extLst>
              <a:ext uri="{FF2B5EF4-FFF2-40B4-BE49-F238E27FC236}">
                <a16:creationId xmlns:a16="http://schemas.microsoft.com/office/drawing/2014/main" id="{50A86E01-62BB-5145-A6C3-515717DD327C}"/>
              </a:ext>
            </a:extLst>
          </p:cNvPr>
          <p:cNvSpPr>
            <a:spLocks noGrp="1"/>
          </p:cNvSpPr>
          <p:nvPr>
            <p:ph type="sldNum" sz="quarter" idx="4"/>
          </p:nvPr>
        </p:nvSpPr>
        <p:spPr/>
        <p:txBody>
          <a:bodyPr/>
          <a:lstStyle/>
          <a:p>
            <a:fld id="{294A09A9-5501-47C1-A89A-A340965A2BE2}" type="slidenum">
              <a:rPr lang="en-US" smtClean="0"/>
              <a:pPr/>
              <a:t>5</a:t>
            </a:fld>
            <a:endParaRPr lang="en-US" dirty="0"/>
          </a:p>
        </p:txBody>
      </p:sp>
      <p:pic>
        <p:nvPicPr>
          <p:cNvPr id="10" name="Content Placeholder 9">
            <a:extLst>
              <a:ext uri="{FF2B5EF4-FFF2-40B4-BE49-F238E27FC236}">
                <a16:creationId xmlns:a16="http://schemas.microsoft.com/office/drawing/2014/main" id="{11AD8CD3-904B-E504-2772-1CD705FAACA4}"/>
              </a:ext>
            </a:extLst>
          </p:cNvPr>
          <p:cNvPicPr>
            <a:picLocks noGrp="1" noChangeAspect="1"/>
          </p:cNvPicPr>
          <p:nvPr>
            <p:ph idx="1"/>
          </p:nvPr>
        </p:nvPicPr>
        <p:blipFill rotWithShape="1">
          <a:blip r:embed="rId2"/>
          <a:srcRect l="18609" t="14530"/>
          <a:stretch/>
        </p:blipFill>
        <p:spPr>
          <a:xfrm>
            <a:off x="169021" y="1706563"/>
            <a:ext cx="6057083" cy="4061952"/>
          </a:xfrm>
          <a:prstGeom prst="rect">
            <a:avLst/>
          </a:prstGeom>
        </p:spPr>
      </p:pic>
      <p:pic>
        <p:nvPicPr>
          <p:cNvPr id="11" name="Picture 10">
            <a:extLst>
              <a:ext uri="{FF2B5EF4-FFF2-40B4-BE49-F238E27FC236}">
                <a16:creationId xmlns:a16="http://schemas.microsoft.com/office/drawing/2014/main" id="{BBA72862-EB0F-EC5D-822D-E59E960ACE65}"/>
              </a:ext>
            </a:extLst>
          </p:cNvPr>
          <p:cNvPicPr>
            <a:picLocks noChangeAspect="1"/>
          </p:cNvPicPr>
          <p:nvPr/>
        </p:nvPicPr>
        <p:blipFill>
          <a:blip r:embed="rId3"/>
          <a:stretch>
            <a:fillRect/>
          </a:stretch>
        </p:blipFill>
        <p:spPr>
          <a:xfrm>
            <a:off x="5779485" y="2254287"/>
            <a:ext cx="6261185" cy="3374229"/>
          </a:xfrm>
          <a:prstGeom prst="rect">
            <a:avLst/>
          </a:prstGeom>
        </p:spPr>
      </p:pic>
    </p:spTree>
    <p:extLst>
      <p:ext uri="{BB962C8B-B14F-4D97-AF65-F5344CB8AC3E}">
        <p14:creationId xmlns:p14="http://schemas.microsoft.com/office/powerpoint/2010/main" val="15273869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6F75DE-8A44-4EC5-83C6-95BDDF10DFD9}"/>
              </a:ext>
            </a:extLst>
          </p:cNvPr>
          <p:cNvSpPr>
            <a:spLocks noGrp="1"/>
          </p:cNvSpPr>
          <p:nvPr>
            <p:ph type="title"/>
          </p:nvPr>
        </p:nvSpPr>
        <p:spPr/>
        <p:txBody>
          <a:bodyPr/>
          <a:lstStyle/>
          <a:p>
            <a:r>
              <a:rPr lang="en-US" dirty="0"/>
              <a:t>Phase One cont.</a:t>
            </a:r>
          </a:p>
        </p:txBody>
      </p:sp>
      <p:sp>
        <p:nvSpPr>
          <p:cNvPr id="3" name="Date Placeholder 2">
            <a:extLst>
              <a:ext uri="{FF2B5EF4-FFF2-40B4-BE49-F238E27FC236}">
                <a16:creationId xmlns:a16="http://schemas.microsoft.com/office/drawing/2014/main" id="{4E809DF5-56B4-304A-8777-BB8576005AF2}"/>
              </a:ext>
            </a:extLst>
          </p:cNvPr>
          <p:cNvSpPr>
            <a:spLocks noGrp="1"/>
          </p:cNvSpPr>
          <p:nvPr>
            <p:ph type="dt" sz="half" idx="2"/>
          </p:nvPr>
        </p:nvSpPr>
        <p:spPr/>
        <p:txBody>
          <a:bodyPr/>
          <a:lstStyle/>
          <a:p>
            <a:fld id="{7699C8CE-7534-A244-ABE9-5BED2DFEFBDF}" type="datetime1">
              <a:rPr lang="en-US" smtClean="0"/>
              <a:t>8/23/2022</a:t>
            </a:fld>
            <a:endParaRPr lang="en-US" dirty="0"/>
          </a:p>
        </p:txBody>
      </p:sp>
      <p:sp>
        <p:nvSpPr>
          <p:cNvPr id="5" name="Footer Placeholder 4">
            <a:extLst>
              <a:ext uri="{FF2B5EF4-FFF2-40B4-BE49-F238E27FC236}">
                <a16:creationId xmlns:a16="http://schemas.microsoft.com/office/drawing/2014/main" id="{0A79A912-225F-BE40-9F3E-0255524448CD}"/>
              </a:ext>
            </a:extLst>
          </p:cNvPr>
          <p:cNvSpPr>
            <a:spLocks noGrp="1"/>
          </p:cNvSpPr>
          <p:nvPr>
            <p:ph type="ftr" sz="quarter" idx="3"/>
          </p:nvPr>
        </p:nvSpPr>
        <p:spPr/>
        <p:txBody>
          <a:bodyPr/>
          <a:lstStyle/>
          <a:p>
            <a:r>
              <a:rPr lang="en-US" dirty="0"/>
              <a:t>PRESENTATION TITLE</a:t>
            </a:r>
          </a:p>
        </p:txBody>
      </p:sp>
      <p:sp>
        <p:nvSpPr>
          <p:cNvPr id="6" name="Slide Number Placeholder 5">
            <a:extLst>
              <a:ext uri="{FF2B5EF4-FFF2-40B4-BE49-F238E27FC236}">
                <a16:creationId xmlns:a16="http://schemas.microsoft.com/office/drawing/2014/main" id="{50B6C709-8794-DF4E-A15C-6E648F09DD12}"/>
              </a:ext>
            </a:extLst>
          </p:cNvPr>
          <p:cNvSpPr>
            <a:spLocks noGrp="1"/>
          </p:cNvSpPr>
          <p:nvPr>
            <p:ph type="sldNum" sz="quarter" idx="4"/>
          </p:nvPr>
        </p:nvSpPr>
        <p:spPr/>
        <p:txBody>
          <a:bodyPr/>
          <a:lstStyle/>
          <a:p>
            <a:fld id="{294A09A9-5501-47C1-A89A-A340965A2BE2}" type="slidenum">
              <a:rPr lang="en-US" smtClean="0"/>
              <a:pPr/>
              <a:t>6</a:t>
            </a:fld>
            <a:endParaRPr lang="en-US" dirty="0"/>
          </a:p>
        </p:txBody>
      </p:sp>
      <p:sp>
        <p:nvSpPr>
          <p:cNvPr id="8" name="Content Placeholder 7">
            <a:extLst>
              <a:ext uri="{FF2B5EF4-FFF2-40B4-BE49-F238E27FC236}">
                <a16:creationId xmlns:a16="http://schemas.microsoft.com/office/drawing/2014/main" id="{19FA0D38-7AE4-FEE9-CDA2-E72C9BC756F5}"/>
              </a:ext>
            </a:extLst>
          </p:cNvPr>
          <p:cNvSpPr>
            <a:spLocks noGrp="1"/>
          </p:cNvSpPr>
          <p:nvPr>
            <p:ph idx="1"/>
          </p:nvPr>
        </p:nvSpPr>
        <p:spPr/>
        <p:txBody>
          <a:bodyPr/>
          <a:lstStyle/>
          <a:p>
            <a:r>
              <a:rPr lang="en-US" dirty="0"/>
              <a:t>In phase one the goal was simple. It was to add an LED and code it to flash in one second increments. The image to the left shows the LED illuminated and the image to the right shows the serial monitor displaying the status of the LED.</a:t>
            </a:r>
          </a:p>
        </p:txBody>
      </p:sp>
    </p:spTree>
    <p:extLst>
      <p:ext uri="{BB962C8B-B14F-4D97-AF65-F5344CB8AC3E}">
        <p14:creationId xmlns:p14="http://schemas.microsoft.com/office/powerpoint/2010/main" val="4212917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1206408" y="245911"/>
            <a:ext cx="9779183" cy="1325563"/>
          </a:xfrm>
        </p:spPr>
        <p:txBody>
          <a:bodyPr anchor="b">
            <a:normAutofit/>
          </a:bodyPr>
          <a:lstStyle/>
          <a:p>
            <a:r>
              <a:rPr lang="en-US" dirty="0"/>
              <a:t>Phase Two</a:t>
            </a:r>
          </a:p>
        </p:txBody>
      </p:sp>
      <p:pic>
        <p:nvPicPr>
          <p:cNvPr id="31" name="Picture 30">
            <a:extLst>
              <a:ext uri="{FF2B5EF4-FFF2-40B4-BE49-F238E27FC236}">
                <a16:creationId xmlns:a16="http://schemas.microsoft.com/office/drawing/2014/main" id="{95A9179E-CD84-76E4-C714-907F8B59003D}"/>
              </a:ext>
            </a:extLst>
          </p:cNvPr>
          <p:cNvPicPr>
            <a:picLocks noChangeAspect="1"/>
          </p:cNvPicPr>
          <p:nvPr/>
        </p:nvPicPr>
        <p:blipFill rotWithShape="1">
          <a:blip r:embed="rId2"/>
          <a:srcRect l="19884" t="15284" r="13548"/>
          <a:stretch/>
        </p:blipFill>
        <p:spPr>
          <a:xfrm>
            <a:off x="4249273" y="2526318"/>
            <a:ext cx="3693452" cy="2749740"/>
          </a:xfrm>
          <a:prstGeom prst="rect">
            <a:avLst/>
          </a:prstGeom>
          <a:noFill/>
        </p:spPr>
      </p:pic>
      <p:sp>
        <p:nvSpPr>
          <p:cNvPr id="3" name="Date Placeholder 2">
            <a:extLst>
              <a:ext uri="{FF2B5EF4-FFF2-40B4-BE49-F238E27FC236}">
                <a16:creationId xmlns:a16="http://schemas.microsoft.com/office/drawing/2014/main" id="{7517F12A-7304-B447-BEB8-A99EA8009F15}"/>
              </a:ext>
            </a:extLst>
          </p:cNvPr>
          <p:cNvSpPr>
            <a:spLocks noGrp="1"/>
          </p:cNvSpPr>
          <p:nvPr>
            <p:ph type="dt" sz="half" idx="2"/>
          </p:nvPr>
        </p:nvSpPr>
        <p:spPr>
          <a:xfrm>
            <a:off x="381000" y="6356350"/>
            <a:ext cx="1767114" cy="365125"/>
          </a:xfrm>
        </p:spPr>
        <p:txBody>
          <a:bodyPr anchor="ctr">
            <a:normAutofit/>
          </a:bodyPr>
          <a:lstStyle/>
          <a:p>
            <a:pPr>
              <a:spcAft>
                <a:spcPts val="600"/>
              </a:spcAft>
            </a:pPr>
            <a:fld id="{F742F39E-1B75-804F-BDAE-BCC03958AB94}" type="datetime1">
              <a:rPr lang="en-US" smtClean="0"/>
              <a:pPr>
                <a:spcAft>
                  <a:spcPts val="600"/>
                </a:spcAft>
              </a:pPr>
              <a:t>8/23/2022</a:t>
            </a:fld>
            <a:endParaRPr lang="en-US"/>
          </a:p>
        </p:txBody>
      </p:sp>
      <p:sp>
        <p:nvSpPr>
          <p:cNvPr id="36" name="Footer Placeholder 4">
            <a:extLst>
              <a:ext uri="{FF2B5EF4-FFF2-40B4-BE49-F238E27FC236}">
                <a16:creationId xmlns:a16="http://schemas.microsoft.com/office/drawing/2014/main" id="{FF01B2BC-A6EB-572E-C7E6-253718E6D297}"/>
              </a:ext>
            </a:extLst>
          </p:cNvPr>
          <p:cNvSpPr>
            <a:spLocks noGrp="1"/>
          </p:cNvSpPr>
          <p:nvPr>
            <p:ph type="ftr" sz="quarter" idx="3"/>
          </p:nvPr>
        </p:nvSpPr>
        <p:spPr>
          <a:xfrm>
            <a:off x="4038600" y="6356350"/>
            <a:ext cx="4114800" cy="365125"/>
          </a:xfrm>
        </p:spPr>
        <p:txBody>
          <a:bodyPr/>
          <a:lstStyle/>
          <a:p>
            <a:pPr>
              <a:spcAft>
                <a:spcPts val="600"/>
              </a:spcAft>
            </a:pPr>
            <a:r>
              <a:rPr lang="en-US"/>
              <a:t>PRESENTATION TITLE</a:t>
            </a:r>
          </a:p>
        </p:txBody>
      </p:sp>
      <p:pic>
        <p:nvPicPr>
          <p:cNvPr id="30" name="Picture 29">
            <a:extLst>
              <a:ext uri="{FF2B5EF4-FFF2-40B4-BE49-F238E27FC236}">
                <a16:creationId xmlns:a16="http://schemas.microsoft.com/office/drawing/2014/main" id="{15F23F05-3149-BE66-2E83-7981CBB81602}"/>
              </a:ext>
            </a:extLst>
          </p:cNvPr>
          <p:cNvPicPr>
            <a:picLocks noChangeAspect="1"/>
          </p:cNvPicPr>
          <p:nvPr/>
        </p:nvPicPr>
        <p:blipFill rotWithShape="1">
          <a:blip r:embed="rId3"/>
          <a:srcRect l="23033" t="15284" r="13865" b="2"/>
          <a:stretch/>
        </p:blipFill>
        <p:spPr>
          <a:xfrm>
            <a:off x="712562" y="2531277"/>
            <a:ext cx="3628209" cy="2739821"/>
          </a:xfrm>
          <a:prstGeom prst="rect">
            <a:avLst/>
          </a:prstGeom>
          <a:noFill/>
        </p:spPr>
      </p:pic>
      <p:sp>
        <p:nvSpPr>
          <p:cNvPr id="38" name="Content Placeholder 6">
            <a:extLst>
              <a:ext uri="{FF2B5EF4-FFF2-40B4-BE49-F238E27FC236}">
                <a16:creationId xmlns:a16="http://schemas.microsoft.com/office/drawing/2014/main" id="{B777F57B-52AB-5D63-B238-CE89C4999005}"/>
              </a:ext>
            </a:extLst>
          </p:cNvPr>
          <p:cNvSpPr>
            <a:spLocks noGrp="1"/>
          </p:cNvSpPr>
          <p:nvPr>
            <p:ph idx="11"/>
          </p:nvPr>
        </p:nvSpPr>
        <p:spPr>
          <a:xfrm>
            <a:off x="1167493" y="1850363"/>
            <a:ext cx="3173278" cy="522514"/>
          </a:xfrm>
        </p:spPr>
        <p:txBody>
          <a:bodyPr/>
          <a:lstStyle/>
          <a:p>
            <a:r>
              <a:rPr lang="en-US" dirty="0"/>
              <a:t>Door Alarm Not        </a:t>
            </a:r>
            <a:r>
              <a:rPr lang="en-US" dirty="0">
                <a:solidFill>
                  <a:schemeClr val="bg1"/>
                </a:solidFill>
              </a:rPr>
              <a:t>mm</a:t>
            </a:r>
            <a:r>
              <a:rPr lang="en-US" dirty="0"/>
              <a:t>Engaged</a:t>
            </a:r>
          </a:p>
        </p:txBody>
      </p:sp>
      <p:sp>
        <p:nvSpPr>
          <p:cNvPr id="33" name="Content Placeholder 7">
            <a:extLst>
              <a:ext uri="{FF2B5EF4-FFF2-40B4-BE49-F238E27FC236}">
                <a16:creationId xmlns:a16="http://schemas.microsoft.com/office/drawing/2014/main" id="{12047807-BA82-46BA-721F-5168E6F3595F}"/>
              </a:ext>
            </a:extLst>
          </p:cNvPr>
          <p:cNvSpPr>
            <a:spLocks noGrp="1"/>
          </p:cNvSpPr>
          <p:nvPr>
            <p:ph idx="12"/>
          </p:nvPr>
        </p:nvSpPr>
        <p:spPr>
          <a:xfrm>
            <a:off x="4683788" y="2003804"/>
            <a:ext cx="3173278" cy="522514"/>
          </a:xfrm>
        </p:spPr>
        <p:txBody>
          <a:bodyPr/>
          <a:lstStyle/>
          <a:p>
            <a:r>
              <a:rPr lang="en-US" dirty="0"/>
              <a:t>Door Alarm Engaged</a:t>
            </a:r>
          </a:p>
        </p:txBody>
      </p:sp>
      <p:pic>
        <p:nvPicPr>
          <p:cNvPr id="32" name="Content Placeholder 31">
            <a:extLst>
              <a:ext uri="{FF2B5EF4-FFF2-40B4-BE49-F238E27FC236}">
                <a16:creationId xmlns:a16="http://schemas.microsoft.com/office/drawing/2014/main" id="{ED8941CF-F57C-0BCF-8CA9-B9D5B4462ED0}"/>
              </a:ext>
            </a:extLst>
          </p:cNvPr>
          <p:cNvPicPr>
            <a:picLocks noGrp="1" noChangeAspect="1"/>
          </p:cNvPicPr>
          <p:nvPr>
            <p:ph idx="13"/>
          </p:nvPr>
        </p:nvPicPr>
        <p:blipFill rotWithShape="1">
          <a:blip r:embed="rId4"/>
          <a:srcRect r="42750" b="30440"/>
          <a:stretch/>
        </p:blipFill>
        <p:spPr>
          <a:xfrm>
            <a:off x="8153400" y="2821740"/>
            <a:ext cx="3882226" cy="1915016"/>
          </a:xfrm>
          <a:prstGeom prst="rect">
            <a:avLst/>
          </a:prstGeom>
        </p:spPr>
      </p:pic>
      <p:sp>
        <p:nvSpPr>
          <p:cNvPr id="44" name="Content Placeholder 9">
            <a:extLst>
              <a:ext uri="{FF2B5EF4-FFF2-40B4-BE49-F238E27FC236}">
                <a16:creationId xmlns:a16="http://schemas.microsoft.com/office/drawing/2014/main" id="{51213679-6E9E-517F-D6D8-CC1F59F909BB}"/>
              </a:ext>
            </a:extLst>
          </p:cNvPr>
          <p:cNvSpPr>
            <a:spLocks noGrp="1"/>
          </p:cNvSpPr>
          <p:nvPr>
            <p:ph idx="14"/>
          </p:nvPr>
        </p:nvSpPr>
        <p:spPr>
          <a:xfrm>
            <a:off x="8200083" y="2003804"/>
            <a:ext cx="3173278" cy="522514"/>
          </a:xfrm>
        </p:spPr>
        <p:txBody>
          <a:bodyPr/>
          <a:lstStyle/>
          <a:p>
            <a:r>
              <a:rPr lang="en-US" dirty="0"/>
              <a:t>Serial Monitor</a:t>
            </a:r>
          </a:p>
        </p:txBody>
      </p:sp>
      <p:sp>
        <p:nvSpPr>
          <p:cNvPr id="5" name="Slide Number Placeholder 4">
            <a:extLst>
              <a:ext uri="{FF2B5EF4-FFF2-40B4-BE49-F238E27FC236}">
                <a16:creationId xmlns:a16="http://schemas.microsoft.com/office/drawing/2014/main" id="{987CCF58-9B83-4A4F-8CA9-3D9C9BB7A287}"/>
              </a:ext>
            </a:extLst>
          </p:cNvPr>
          <p:cNvSpPr>
            <a:spLocks noGrp="1"/>
          </p:cNvSpPr>
          <p:nvPr>
            <p:ph type="sldNum" sz="quarter" idx="4"/>
          </p:nvPr>
        </p:nvSpPr>
        <p:spPr>
          <a:xfrm>
            <a:off x="10153276" y="6356350"/>
            <a:ext cx="1657723" cy="365125"/>
          </a:xfrm>
        </p:spPr>
        <p:txBody>
          <a:bodyPr anchor="ctr">
            <a:normAutofit/>
          </a:bodyPr>
          <a:lstStyle/>
          <a:p>
            <a:pPr>
              <a:spcAft>
                <a:spcPts val="600"/>
              </a:spcAft>
            </a:pPr>
            <a:fld id="{294A09A9-5501-47C1-A89A-A340965A2BE2}" type="slidenum">
              <a:rPr lang="en-US" smtClean="0"/>
              <a:pPr>
                <a:spcAft>
                  <a:spcPts val="600"/>
                </a:spcAft>
              </a:pPr>
              <a:t>7</a:t>
            </a:fld>
            <a:endParaRPr lang="en-US"/>
          </a:p>
        </p:txBody>
      </p:sp>
    </p:spTree>
    <p:extLst>
      <p:ext uri="{BB962C8B-B14F-4D97-AF65-F5344CB8AC3E}">
        <p14:creationId xmlns:p14="http://schemas.microsoft.com/office/powerpoint/2010/main" val="333569028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A6F7BB-30A8-4980-AD4A-2FB0B53FA6C9}"/>
              </a:ext>
            </a:extLst>
          </p:cNvPr>
          <p:cNvSpPr>
            <a:spLocks noGrp="1"/>
          </p:cNvSpPr>
          <p:nvPr>
            <p:ph type="title"/>
          </p:nvPr>
        </p:nvSpPr>
        <p:spPr>
          <a:xfrm>
            <a:off x="750430" y="381000"/>
            <a:ext cx="10678142" cy="1325563"/>
          </a:xfrm>
        </p:spPr>
        <p:txBody>
          <a:bodyPr/>
          <a:lstStyle/>
          <a:p>
            <a:r>
              <a:rPr lang="en-US" dirty="0"/>
              <a:t>Phase Two Cont.</a:t>
            </a:r>
          </a:p>
        </p:txBody>
      </p:sp>
      <p:sp>
        <p:nvSpPr>
          <p:cNvPr id="3" name="Date Placeholder 2">
            <a:extLst>
              <a:ext uri="{FF2B5EF4-FFF2-40B4-BE49-F238E27FC236}">
                <a16:creationId xmlns:a16="http://schemas.microsoft.com/office/drawing/2014/main" id="{DF3B501F-5E7A-5D46-8856-A27912A21D96}"/>
              </a:ext>
            </a:extLst>
          </p:cNvPr>
          <p:cNvSpPr>
            <a:spLocks noGrp="1"/>
          </p:cNvSpPr>
          <p:nvPr>
            <p:ph type="dt" sz="half" idx="25"/>
          </p:nvPr>
        </p:nvSpPr>
        <p:spPr>
          <a:xfrm>
            <a:off x="381000" y="6356350"/>
            <a:ext cx="2743200" cy="365125"/>
          </a:xfrm>
        </p:spPr>
        <p:txBody>
          <a:bodyPr/>
          <a:lstStyle/>
          <a:p>
            <a:fld id="{52D104B6-D63E-FE41-98E2-AF7FB6EA6483}" type="datetime1">
              <a:rPr lang="en-US" smtClean="0"/>
              <a:pPr/>
              <a:t>8/23/2022</a:t>
            </a:fld>
            <a:endParaRPr lang="en-US" dirty="0"/>
          </a:p>
        </p:txBody>
      </p:sp>
      <p:sp>
        <p:nvSpPr>
          <p:cNvPr id="5" name="Slide Number Placeholder 4">
            <a:extLst>
              <a:ext uri="{FF2B5EF4-FFF2-40B4-BE49-F238E27FC236}">
                <a16:creationId xmlns:a16="http://schemas.microsoft.com/office/drawing/2014/main" id="{352A2850-23AF-A249-8907-5DAF2E2D2269}"/>
              </a:ext>
            </a:extLst>
          </p:cNvPr>
          <p:cNvSpPr>
            <a:spLocks noGrp="1"/>
          </p:cNvSpPr>
          <p:nvPr>
            <p:ph type="sldNum" sz="quarter" idx="27"/>
          </p:nvPr>
        </p:nvSpPr>
        <p:spPr>
          <a:xfrm>
            <a:off x="9067800" y="6356350"/>
            <a:ext cx="2743200" cy="365125"/>
          </a:xfrm>
        </p:spPr>
        <p:txBody>
          <a:bodyPr/>
          <a:lstStyle/>
          <a:p>
            <a:fld id="{294A09A9-5501-47C1-A89A-A340965A2BE2}" type="slidenum">
              <a:rPr lang="en-US" smtClean="0"/>
              <a:pPr/>
              <a:t>8</a:t>
            </a:fld>
            <a:endParaRPr lang="en-US" dirty="0"/>
          </a:p>
        </p:txBody>
      </p:sp>
      <p:sp>
        <p:nvSpPr>
          <p:cNvPr id="92" name="TextBox 91">
            <a:extLst>
              <a:ext uri="{FF2B5EF4-FFF2-40B4-BE49-F238E27FC236}">
                <a16:creationId xmlns:a16="http://schemas.microsoft.com/office/drawing/2014/main" id="{15A18AFC-9E68-3214-5CD4-569266BA8841}"/>
              </a:ext>
            </a:extLst>
          </p:cNvPr>
          <p:cNvSpPr txBox="1"/>
          <p:nvPr/>
        </p:nvSpPr>
        <p:spPr>
          <a:xfrm>
            <a:off x="5638800" y="2971800"/>
            <a:ext cx="914400" cy="914400"/>
          </a:xfrm>
          <a:prstGeom prst="rect">
            <a:avLst/>
          </a:prstGeom>
          <a:noFill/>
        </p:spPr>
        <p:txBody>
          <a:bodyPr wrap="square" rtlCol="0">
            <a:spAutoFit/>
          </a:bodyPr>
          <a:lstStyle/>
          <a:p>
            <a:endParaRPr lang="en-US" dirty="0"/>
          </a:p>
        </p:txBody>
      </p:sp>
      <p:sp>
        <p:nvSpPr>
          <p:cNvPr id="93" name="TextBox 92">
            <a:extLst>
              <a:ext uri="{FF2B5EF4-FFF2-40B4-BE49-F238E27FC236}">
                <a16:creationId xmlns:a16="http://schemas.microsoft.com/office/drawing/2014/main" id="{F9614B22-51DC-CCCF-ABC9-0507F7ACFC6F}"/>
              </a:ext>
            </a:extLst>
          </p:cNvPr>
          <p:cNvSpPr txBox="1"/>
          <p:nvPr/>
        </p:nvSpPr>
        <p:spPr>
          <a:xfrm>
            <a:off x="796636" y="1908676"/>
            <a:ext cx="9684328" cy="3108543"/>
          </a:xfrm>
          <a:prstGeom prst="rect">
            <a:avLst/>
          </a:prstGeom>
          <a:noFill/>
        </p:spPr>
        <p:txBody>
          <a:bodyPr wrap="square" rtlCol="0">
            <a:spAutoFit/>
          </a:bodyPr>
          <a:lstStyle/>
          <a:p>
            <a:r>
              <a:rPr lang="en-US" sz="2800" dirty="0"/>
              <a:t>In phase two, 2 more LED’s were added as well as a door sensor. The green LED is illuminated when the door sensor is making a complete connection. Once the connection is disturbed such as the door opening the door alarm engages turning off the green LED and illuminating the red and yellow LED’s. Along side the LED’s there is a buzzer that is activated when the connection is disturbed.</a:t>
            </a:r>
          </a:p>
        </p:txBody>
      </p:sp>
    </p:spTree>
    <p:extLst>
      <p:ext uri="{BB962C8B-B14F-4D97-AF65-F5344CB8AC3E}">
        <p14:creationId xmlns:p14="http://schemas.microsoft.com/office/powerpoint/2010/main" val="339626675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0B6389-2374-4677-B8BB-59410CCC32FD}"/>
              </a:ext>
            </a:extLst>
          </p:cNvPr>
          <p:cNvSpPr>
            <a:spLocks noGrp="1"/>
          </p:cNvSpPr>
          <p:nvPr>
            <p:ph type="title"/>
          </p:nvPr>
        </p:nvSpPr>
        <p:spPr>
          <a:xfrm>
            <a:off x="1167492" y="381000"/>
            <a:ext cx="9779183" cy="1325563"/>
          </a:xfrm>
        </p:spPr>
        <p:txBody>
          <a:bodyPr>
            <a:normAutofit/>
          </a:bodyPr>
          <a:lstStyle/>
          <a:p>
            <a:r>
              <a:rPr lang="en-US" dirty="0"/>
              <a:t>Phase Three</a:t>
            </a:r>
          </a:p>
        </p:txBody>
      </p:sp>
      <p:graphicFrame>
        <p:nvGraphicFramePr>
          <p:cNvPr id="6" name="Content Placeholder 3" descr="Timeline Placeholder ">
            <a:extLst>
              <a:ext uri="{FF2B5EF4-FFF2-40B4-BE49-F238E27FC236}">
                <a16:creationId xmlns:a16="http://schemas.microsoft.com/office/drawing/2014/main" id="{85168BDF-A0D9-4916-A9F9-41D8175A703C}"/>
              </a:ext>
            </a:extLst>
          </p:cNvPr>
          <p:cNvGraphicFramePr>
            <a:graphicFrameLocks noGrp="1" noChangeAspect="1"/>
          </p:cNvGraphicFramePr>
          <p:nvPr>
            <p:extLst>
              <p:ext uri="{D42A27DB-BD31-4B8C-83A1-F6EECF244321}">
                <p14:modId xmlns:p14="http://schemas.microsoft.com/office/powerpoint/2010/main" val="269025149"/>
              </p:ext>
            </p:extLst>
          </p:nvPr>
        </p:nvGraphicFramePr>
        <p:xfrm>
          <a:off x="1251312" y="2082555"/>
          <a:ext cx="9689375" cy="394087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Date Placeholder 2">
            <a:extLst>
              <a:ext uri="{FF2B5EF4-FFF2-40B4-BE49-F238E27FC236}">
                <a16:creationId xmlns:a16="http://schemas.microsoft.com/office/drawing/2014/main" id="{3FE88D32-0135-7B4F-AD5F-EA1673D46765}"/>
              </a:ext>
            </a:extLst>
          </p:cNvPr>
          <p:cNvSpPr>
            <a:spLocks noGrp="1"/>
          </p:cNvSpPr>
          <p:nvPr>
            <p:ph type="dt" sz="half" idx="2"/>
          </p:nvPr>
        </p:nvSpPr>
        <p:spPr>
          <a:xfrm>
            <a:off x="381000" y="6356350"/>
            <a:ext cx="1701018" cy="365125"/>
          </a:xfrm>
        </p:spPr>
        <p:txBody>
          <a:bodyPr/>
          <a:lstStyle/>
          <a:p>
            <a:fld id="{D5E2F4D9-1A6B-894D-9E7D-8548C879BC04}" type="datetime1">
              <a:rPr lang="en-US" smtClean="0"/>
              <a:pPr/>
              <a:t>8/23/2022</a:t>
            </a:fld>
            <a:endParaRPr lang="en-US" dirty="0"/>
          </a:p>
        </p:txBody>
      </p:sp>
      <p:sp>
        <p:nvSpPr>
          <p:cNvPr id="11" name="Footer Placeholder 10">
            <a:extLst>
              <a:ext uri="{FF2B5EF4-FFF2-40B4-BE49-F238E27FC236}">
                <a16:creationId xmlns:a16="http://schemas.microsoft.com/office/drawing/2014/main" id="{EBF4ECF3-F211-3447-AF95-22487182EEF2}"/>
              </a:ext>
            </a:extLst>
          </p:cNvPr>
          <p:cNvSpPr>
            <a:spLocks noGrp="1"/>
          </p:cNvSpPr>
          <p:nvPr>
            <p:ph type="ftr" sz="quarter" idx="3"/>
          </p:nvPr>
        </p:nvSpPr>
        <p:spPr>
          <a:xfrm>
            <a:off x="4038600" y="6356350"/>
            <a:ext cx="4114800" cy="365125"/>
          </a:xfrm>
        </p:spPr>
        <p:txBody>
          <a:bodyPr/>
          <a:lstStyle/>
          <a:p>
            <a:r>
              <a:rPr lang="en-US" dirty="0"/>
              <a:t>PRESENTATION TITLE</a:t>
            </a:r>
          </a:p>
        </p:txBody>
      </p:sp>
      <p:sp>
        <p:nvSpPr>
          <p:cNvPr id="12" name="Slide Number Placeholder 11">
            <a:extLst>
              <a:ext uri="{FF2B5EF4-FFF2-40B4-BE49-F238E27FC236}">
                <a16:creationId xmlns:a16="http://schemas.microsoft.com/office/drawing/2014/main" id="{6308D1AB-33EC-174A-AFF4-6B9718A863B4}"/>
              </a:ext>
            </a:extLst>
          </p:cNvPr>
          <p:cNvSpPr>
            <a:spLocks noGrp="1"/>
          </p:cNvSpPr>
          <p:nvPr>
            <p:ph type="sldNum" sz="quarter" idx="4"/>
          </p:nvPr>
        </p:nvSpPr>
        <p:spPr>
          <a:xfrm>
            <a:off x="10153276" y="6356350"/>
            <a:ext cx="1657723" cy="365125"/>
          </a:xfrm>
        </p:spPr>
        <p:txBody>
          <a:bodyPr/>
          <a:lstStyle/>
          <a:p>
            <a:fld id="{294A09A9-5501-47C1-A89A-A340965A2BE2}" type="slidenum">
              <a:rPr lang="en-US" smtClean="0"/>
              <a:pPr/>
              <a:t>9</a:t>
            </a:fld>
            <a:endParaRPr lang="en-US" dirty="0"/>
          </a:p>
        </p:txBody>
      </p:sp>
      <p:pic>
        <p:nvPicPr>
          <p:cNvPr id="13" name="Picture 12">
            <a:extLst>
              <a:ext uri="{FF2B5EF4-FFF2-40B4-BE49-F238E27FC236}">
                <a16:creationId xmlns:a16="http://schemas.microsoft.com/office/drawing/2014/main" id="{D480378A-0193-90DB-120B-FBA367AEC4C9}"/>
              </a:ext>
            </a:extLst>
          </p:cNvPr>
          <p:cNvPicPr>
            <a:picLocks noChangeAspect="1"/>
          </p:cNvPicPr>
          <p:nvPr/>
        </p:nvPicPr>
        <p:blipFill rotWithShape="1">
          <a:blip r:embed="rId7"/>
          <a:srcRect l="10011" t="17894" r="16461"/>
          <a:stretch/>
        </p:blipFill>
        <p:spPr>
          <a:xfrm>
            <a:off x="381000" y="1706563"/>
            <a:ext cx="4738254" cy="4404909"/>
          </a:xfrm>
          <a:prstGeom prst="rect">
            <a:avLst/>
          </a:prstGeom>
        </p:spPr>
      </p:pic>
      <p:pic>
        <p:nvPicPr>
          <p:cNvPr id="15" name="Picture 14">
            <a:extLst>
              <a:ext uri="{FF2B5EF4-FFF2-40B4-BE49-F238E27FC236}">
                <a16:creationId xmlns:a16="http://schemas.microsoft.com/office/drawing/2014/main" id="{B8AE612C-E710-16ED-B3AC-49EA63752163}"/>
              </a:ext>
            </a:extLst>
          </p:cNvPr>
          <p:cNvPicPr>
            <a:picLocks noChangeAspect="1"/>
          </p:cNvPicPr>
          <p:nvPr/>
        </p:nvPicPr>
        <p:blipFill rotWithShape="1">
          <a:blip r:embed="rId8"/>
          <a:srcRect l="7176" t="15267" r="23164"/>
          <a:stretch/>
        </p:blipFill>
        <p:spPr>
          <a:xfrm>
            <a:off x="5869923" y="1706563"/>
            <a:ext cx="5070764" cy="4545908"/>
          </a:xfrm>
          <a:prstGeom prst="rect">
            <a:avLst/>
          </a:prstGeom>
        </p:spPr>
      </p:pic>
    </p:spTree>
    <p:extLst>
      <p:ext uri="{BB962C8B-B14F-4D97-AF65-F5344CB8AC3E}">
        <p14:creationId xmlns:p14="http://schemas.microsoft.com/office/powerpoint/2010/main" val="700209266"/>
      </p:ext>
    </p:extLst>
  </p:cSld>
  <p:clrMapOvr>
    <a:masterClrMapping/>
  </p:clrMapOvr>
</p:sld>
</file>

<file path=ppt/theme/theme1.xml><?xml version="1.0" encoding="utf-8"?>
<a:theme xmlns:a="http://schemas.openxmlformats.org/drawingml/2006/main" name="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niversal Color Block_Win32_AP_v2" id="{3EA4D81A-EBDE-431D-8B15-A5A6F500D5A4}" vid="{8EBF5489-0BE1-418D-A69C-2193D304C7E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MediaServiceKeyPoints xmlns="71af3243-3dd4-4a8d-8c0d-dd76da1f02a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21" ma:contentTypeDescription="Create a new document." ma:contentTypeScope="" ma:versionID="64dfb1555687e0874b4304b796b5b0c7">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e6e4c555b5e194d05b7203de9c4567b3"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element ref="ns1:_ip_UnifiedCompliancePolicyProperties" minOccurs="0"/>
                <xsd:element ref="ns1:_ip_UnifiedCompliancePolicyUIAction" minOccurs="0"/>
                <xsd:element ref="ns2:Image" minOccurs="0"/>
                <xsd:element ref="ns4:TaxCatchAll" minOccurs="0"/>
                <xsd:element ref="ns2:ImageTagsTaxHTField" minOccurs="0"/>
                <xsd:element ref="ns2: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element name="Image" ma:index="22" nillable="true" ma:displayName="Image" ma:format="Image" ma:internalName="Image">
      <xsd:complexType>
        <xsd:complexContent>
          <xsd:extension base="dms:URL">
            <xsd:sequence>
              <xsd:element name="Url" type="dms:ValidUrl" minOccurs="0" nillable="true"/>
              <xsd:element name="Description" type="xsd:string" nillable="true"/>
            </xsd:sequence>
          </xsd:extension>
        </xsd:complexContent>
      </xsd:complex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D5BAB77-79E1-4739-AA51-10C9079186D6}">
  <ds:schemaRefs>
    <ds:schemaRef ds:uri="http://schemas.microsoft.com/office/2006/metadata/properties"/>
    <ds:schemaRef ds:uri="http://schemas.microsoft.com/office/infopath/2007/PartnerControls"/>
    <ds:schemaRef ds:uri="http://schemas.microsoft.com/sharepoint/v3"/>
    <ds:schemaRef ds:uri="71af3243-3dd4-4a8d-8c0d-dd76da1f02a5"/>
    <ds:schemaRef ds:uri="230e9df3-be65-4c73-a93b-d1236ebd677e"/>
  </ds:schemaRefs>
</ds:datastoreItem>
</file>

<file path=customXml/itemProps2.xml><?xml version="1.0" encoding="utf-8"?>
<ds:datastoreItem xmlns:ds="http://schemas.openxmlformats.org/officeDocument/2006/customXml" ds:itemID="{85334180-0405-413B-834A-44FA9E05ADB7}">
  <ds:schemaRefs>
    <ds:schemaRef ds:uri="http://schemas.microsoft.com/sharepoint/v3/contenttype/forms"/>
  </ds:schemaRefs>
</ds:datastoreItem>
</file>

<file path=customXml/itemProps3.xml><?xml version="1.0" encoding="utf-8"?>
<ds:datastoreItem xmlns:ds="http://schemas.openxmlformats.org/officeDocument/2006/customXml" ds:itemID="{4A615295-94F6-4CE2-A1B1-6B7E1DAA5A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1af3243-3dd4-4a8d-8c0d-dd76da1f02a5"/>
    <ds:schemaRef ds:uri="16c05727-aa75-4e4a-9b5f-8a80a1165891"/>
    <ds:schemaRef ds:uri="230e9df3-be65-4c73-a93b-d1236ebd677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f42aa342-8706-4288-bd11-ebb85995028c}" enabled="1" method="Standard" siteId="{72f988bf-86f1-41af-91ab-2d7cd011db47}" removed="0"/>
</clbl:labelList>
</file>

<file path=docProps/app.xml><?xml version="1.0" encoding="utf-8"?>
<Properties xmlns="http://schemas.openxmlformats.org/officeDocument/2006/extended-properties" xmlns:vt="http://schemas.openxmlformats.org/officeDocument/2006/docPropsVTypes">
  <Template>Universal presentation</Template>
  <TotalTime>136</TotalTime>
  <Words>526</Words>
  <Application>Microsoft Office PowerPoint</Application>
  <PresentationFormat>Widescreen</PresentationFormat>
  <Paragraphs>67</Paragraphs>
  <Slides>15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Tenorite</vt:lpstr>
      <vt:lpstr>Office Theme</vt:lpstr>
      <vt:lpstr>Smart Home System</vt:lpstr>
      <vt:lpstr>Introduction</vt:lpstr>
      <vt:lpstr>Challenges</vt:lpstr>
      <vt:lpstr>Career Skills</vt:lpstr>
      <vt:lpstr>Phase One</vt:lpstr>
      <vt:lpstr>Phase One cont.</vt:lpstr>
      <vt:lpstr>Phase Two</vt:lpstr>
      <vt:lpstr>Phase Two Cont.</vt:lpstr>
      <vt:lpstr>Phase Three</vt:lpstr>
      <vt:lpstr>Phase Three Cont. </vt:lpstr>
      <vt:lpstr>Phase Three cont.</vt:lpstr>
      <vt:lpstr>Phase Four</vt:lpstr>
      <vt:lpstr>Phase Four cont. </vt:lpstr>
      <vt:lpstr>Conclusion</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Smart Home System</dc:title>
  <dc:creator>Danyella Nieto</dc:creator>
  <cp:lastModifiedBy>Danyella Nieto</cp:lastModifiedBy>
  <cp:revision>1</cp:revision>
  <dcterms:created xsi:type="dcterms:W3CDTF">2022-08-23T18:07:10Z</dcterms:created>
  <dcterms:modified xsi:type="dcterms:W3CDTF">2022-08-23T20:23:35Z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