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75" r:id="rId3"/>
    <p:sldId id="276" r:id="rId4"/>
    <p:sldId id="286" r:id="rId5"/>
    <p:sldId id="277" r:id="rId6"/>
    <p:sldId id="266" r:id="rId7"/>
    <p:sldId id="293" r:id="rId8"/>
    <p:sldId id="296" r:id="rId9"/>
    <p:sldId id="295" r:id="rId10"/>
    <p:sldId id="294" r:id="rId11"/>
    <p:sldId id="265" r:id="rId12"/>
    <p:sldId id="297" r:id="rId13"/>
    <p:sldId id="299" r:id="rId14"/>
    <p:sldId id="300" r:id="rId15"/>
    <p:sldId id="301" r:id="rId16"/>
    <p:sldId id="302" r:id="rId17"/>
    <p:sldId id="303" r:id="rId18"/>
    <p:sldId id="304" r:id="rId19"/>
    <p:sldId id="305" r:id="rId20"/>
    <p:sldId id="278" r:id="rId21"/>
    <p:sldId id="279" r:id="rId22"/>
    <p:sldId id="274" r:id="rId23"/>
    <p:sldId id="292" r:id="rId24"/>
    <p:sldId id="2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BE5"/>
    <a:srgbClr val="3CF3D1"/>
    <a:srgbClr val="4A5EE6"/>
    <a:srgbClr val="132BDC"/>
    <a:srgbClr val="DCE0FC"/>
    <a:srgbClr val="FDF2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8E87D-19FA-414E-8939-F0E61B361671}" v="40" dt="2023-02-25T00:47:42.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6"/>
  </p:normalViewPr>
  <p:slideViewPr>
    <p:cSldViewPr snapToGrid="0">
      <p:cViewPr varScale="1">
        <p:scale>
          <a:sx n="68" d="100"/>
          <a:sy n="68" d="100"/>
        </p:scale>
        <p:origin x="90" y="78"/>
      </p:cViewPr>
      <p:guideLst/>
    </p:cSldViewPr>
  </p:slideViewPr>
  <p:notesTextViewPr>
    <p:cViewPr>
      <p:scale>
        <a:sx n="1" d="1"/>
        <a:sy n="1" d="1"/>
      </p:scale>
      <p:origin x="0" y="0"/>
    </p:cViewPr>
  </p:notesTextViewPr>
  <p:notesViewPr>
    <p:cSldViewPr snapToGrid="0">
      <p:cViewPr varScale="1">
        <p:scale>
          <a:sx n="137" d="100"/>
          <a:sy n="137" d="100"/>
        </p:scale>
        <p:origin x="67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yella Nieto" userId="bd08cabf6777eb25" providerId="LiveId" clId="{3C18E87D-19FA-414E-8939-F0E61B361671}"/>
    <pc:docChg chg="undo custSel addSld delSld modSld sldOrd">
      <pc:chgData name="Danyella Nieto" userId="bd08cabf6777eb25" providerId="LiveId" clId="{3C18E87D-19FA-414E-8939-F0E61B361671}" dt="2023-02-25T00:52:07.106" v="2023" actId="20577"/>
      <pc:docMkLst>
        <pc:docMk/>
      </pc:docMkLst>
      <pc:sldChg chg="modSp mod">
        <pc:chgData name="Danyella Nieto" userId="bd08cabf6777eb25" providerId="LiveId" clId="{3C18E87D-19FA-414E-8939-F0E61B361671}" dt="2023-02-24T22:06:20.586" v="46" actId="20577"/>
        <pc:sldMkLst>
          <pc:docMk/>
          <pc:sldMk cId="2259308896" sldId="256"/>
        </pc:sldMkLst>
        <pc:spChg chg="mod">
          <ac:chgData name="Danyella Nieto" userId="bd08cabf6777eb25" providerId="LiveId" clId="{3C18E87D-19FA-414E-8939-F0E61B361671}" dt="2023-02-24T22:06:20.586" v="46" actId="20577"/>
          <ac:spMkLst>
            <pc:docMk/>
            <pc:sldMk cId="2259308896" sldId="256"/>
            <ac:spMk id="5" creationId="{27228BAE-048B-681E-DD8D-BD96B22560E0}"/>
          </ac:spMkLst>
        </pc:spChg>
        <pc:spChg chg="mod">
          <ac:chgData name="Danyella Nieto" userId="bd08cabf6777eb25" providerId="LiveId" clId="{3C18E87D-19FA-414E-8939-F0E61B361671}" dt="2023-02-24T22:06:07.464" v="26" actId="20577"/>
          <ac:spMkLst>
            <pc:docMk/>
            <pc:sldMk cId="2259308896" sldId="256"/>
            <ac:spMk id="7" creationId="{3AFD8D3D-82CB-EA16-814E-A3FED8BBF39B}"/>
          </ac:spMkLst>
        </pc:spChg>
      </pc:sldChg>
      <pc:sldChg chg="addSp delSp modSp mod ord">
        <pc:chgData name="Danyella Nieto" userId="bd08cabf6777eb25" providerId="LiveId" clId="{3C18E87D-19FA-414E-8939-F0E61B361671}" dt="2023-02-25T00:36:14.264" v="1502"/>
        <pc:sldMkLst>
          <pc:docMk/>
          <pc:sldMk cId="2563119616" sldId="265"/>
        </pc:sldMkLst>
        <pc:spChg chg="add del mod">
          <ac:chgData name="Danyella Nieto" userId="bd08cabf6777eb25" providerId="LiveId" clId="{3C18E87D-19FA-414E-8939-F0E61B361671}" dt="2023-02-24T23:43:49.981" v="1036" actId="478"/>
          <ac:spMkLst>
            <pc:docMk/>
            <pc:sldMk cId="2563119616" sldId="265"/>
            <ac:spMk id="3" creationId="{1CC7F0CE-DCE2-F4F9-A8EA-C9A98CB35210}"/>
          </ac:spMkLst>
        </pc:spChg>
        <pc:spChg chg="add del mod">
          <ac:chgData name="Danyella Nieto" userId="bd08cabf6777eb25" providerId="LiveId" clId="{3C18E87D-19FA-414E-8939-F0E61B361671}" dt="2023-02-24T23:43:52.884" v="1038" actId="478"/>
          <ac:spMkLst>
            <pc:docMk/>
            <pc:sldMk cId="2563119616" sldId="265"/>
            <ac:spMk id="5" creationId="{9087942C-D81B-7133-41C7-AC5BAFE12CBB}"/>
          </ac:spMkLst>
        </pc:spChg>
        <pc:spChg chg="add del mod">
          <ac:chgData name="Danyella Nieto" userId="bd08cabf6777eb25" providerId="LiveId" clId="{3C18E87D-19FA-414E-8939-F0E61B361671}" dt="2023-02-24T23:44:01.618" v="1040" actId="478"/>
          <ac:spMkLst>
            <pc:docMk/>
            <pc:sldMk cId="2563119616" sldId="265"/>
            <ac:spMk id="7" creationId="{2865BF26-E6BD-EB71-F8F7-8C2DD9423246}"/>
          </ac:spMkLst>
        </pc:spChg>
        <pc:spChg chg="add del mod">
          <ac:chgData name="Danyella Nieto" userId="bd08cabf6777eb25" providerId="LiveId" clId="{3C18E87D-19FA-414E-8939-F0E61B361671}" dt="2023-02-24T23:44:04.575" v="1042" actId="478"/>
          <ac:spMkLst>
            <pc:docMk/>
            <pc:sldMk cId="2563119616" sldId="265"/>
            <ac:spMk id="9" creationId="{9D9786DC-9079-8931-FBE5-F95A451059B0}"/>
          </ac:spMkLst>
        </pc:spChg>
        <pc:spChg chg="add del mod">
          <ac:chgData name="Danyella Nieto" userId="bd08cabf6777eb25" providerId="LiveId" clId="{3C18E87D-19FA-414E-8939-F0E61B361671}" dt="2023-02-24T23:47:33.902" v="1069" actId="478"/>
          <ac:spMkLst>
            <pc:docMk/>
            <pc:sldMk cId="2563119616" sldId="265"/>
            <ac:spMk id="10" creationId="{714D9D87-6C70-1966-FB2D-E3DCDF50D3C9}"/>
          </ac:spMkLst>
        </pc:spChg>
        <pc:spChg chg="add del mod">
          <ac:chgData name="Danyella Nieto" userId="bd08cabf6777eb25" providerId="LiveId" clId="{3C18E87D-19FA-414E-8939-F0E61B361671}" dt="2023-02-24T23:45:25.294" v="1050" actId="478"/>
          <ac:spMkLst>
            <pc:docMk/>
            <pc:sldMk cId="2563119616" sldId="265"/>
            <ac:spMk id="12" creationId="{8BD12F56-60B5-5719-33A3-51A14B16EDA8}"/>
          </ac:spMkLst>
        </pc:spChg>
        <pc:spChg chg="mod">
          <ac:chgData name="Danyella Nieto" userId="bd08cabf6777eb25" providerId="LiveId" clId="{3C18E87D-19FA-414E-8939-F0E61B361671}" dt="2023-02-25T00:09:51.562" v="1272" actId="1076"/>
          <ac:spMkLst>
            <pc:docMk/>
            <pc:sldMk cId="2563119616" sldId="265"/>
            <ac:spMk id="16" creationId="{9EA43EF1-009B-DB7B-7D0C-2867BEE9636E}"/>
          </ac:spMkLst>
        </pc:spChg>
        <pc:spChg chg="mod">
          <ac:chgData name="Danyella Nieto" userId="bd08cabf6777eb25" providerId="LiveId" clId="{3C18E87D-19FA-414E-8939-F0E61B361671}" dt="2023-02-25T00:36:14.264" v="1502"/>
          <ac:spMkLst>
            <pc:docMk/>
            <pc:sldMk cId="2563119616" sldId="265"/>
            <ac:spMk id="35" creationId="{978E9DBF-D6A0-80E9-5F4C-B1782C5CD470}"/>
          </ac:spMkLst>
        </pc:spChg>
        <pc:spChg chg="del">
          <ac:chgData name="Danyella Nieto" userId="bd08cabf6777eb25" providerId="LiveId" clId="{3C18E87D-19FA-414E-8939-F0E61B361671}" dt="2023-02-24T23:43:51.834" v="1037" actId="478"/>
          <ac:spMkLst>
            <pc:docMk/>
            <pc:sldMk cId="2563119616" sldId="265"/>
            <ac:spMk id="91" creationId="{8B0290DE-3F6E-5FEE-C40F-C7B3E29C3A73}"/>
          </ac:spMkLst>
        </pc:spChg>
        <pc:spChg chg="del">
          <ac:chgData name="Danyella Nieto" userId="bd08cabf6777eb25" providerId="LiveId" clId="{3C18E87D-19FA-414E-8939-F0E61B361671}" dt="2023-02-24T23:44:03.550" v="1041" actId="478"/>
          <ac:spMkLst>
            <pc:docMk/>
            <pc:sldMk cId="2563119616" sldId="265"/>
            <ac:spMk id="92" creationId="{94CC2695-FBEB-3190-E800-570E546F9F9D}"/>
          </ac:spMkLst>
        </pc:spChg>
        <pc:spChg chg="del">
          <ac:chgData name="Danyella Nieto" userId="bd08cabf6777eb25" providerId="LiveId" clId="{3C18E87D-19FA-414E-8939-F0E61B361671}" dt="2023-02-24T23:44:00.588" v="1039" actId="478"/>
          <ac:spMkLst>
            <pc:docMk/>
            <pc:sldMk cId="2563119616" sldId="265"/>
            <ac:spMk id="93" creationId="{D9B5BCF7-83AF-F5C9-0423-147C64DDC51B}"/>
          </ac:spMkLst>
        </pc:spChg>
        <pc:spChg chg="del">
          <ac:chgData name="Danyella Nieto" userId="bd08cabf6777eb25" providerId="LiveId" clId="{3C18E87D-19FA-414E-8939-F0E61B361671}" dt="2023-02-24T23:43:48.931" v="1035" actId="478"/>
          <ac:spMkLst>
            <pc:docMk/>
            <pc:sldMk cId="2563119616" sldId="265"/>
            <ac:spMk id="95" creationId="{9C9924F1-3753-74B2-DDD5-B5340BB785AE}"/>
          </ac:spMkLst>
        </pc:spChg>
        <pc:picChg chg="add del mod">
          <ac:chgData name="Danyella Nieto" userId="bd08cabf6777eb25" providerId="LiveId" clId="{3C18E87D-19FA-414E-8939-F0E61B361671}" dt="2023-02-24T23:47:29.082" v="1068" actId="478"/>
          <ac:picMkLst>
            <pc:docMk/>
            <pc:sldMk cId="2563119616" sldId="265"/>
            <ac:picMk id="11" creationId="{DA64812A-D675-D57F-F1B8-BEFAE3B23ED1}"/>
          </ac:picMkLst>
        </pc:picChg>
        <pc:picChg chg="add mod">
          <ac:chgData name="Danyella Nieto" userId="bd08cabf6777eb25" providerId="LiveId" clId="{3C18E87D-19FA-414E-8939-F0E61B361671}" dt="2023-02-25T00:09:55.292" v="1273" actId="1076"/>
          <ac:picMkLst>
            <pc:docMk/>
            <pc:sldMk cId="2563119616" sldId="265"/>
            <ac:picMk id="13" creationId="{47872E8F-0298-D36B-D2A0-50D4C283E922}"/>
          </ac:picMkLst>
        </pc:picChg>
      </pc:sldChg>
      <pc:sldChg chg="addSp delSp modSp mod ord">
        <pc:chgData name="Danyella Nieto" userId="bd08cabf6777eb25" providerId="LiveId" clId="{3C18E87D-19FA-414E-8939-F0E61B361671}" dt="2023-02-25T00:35:19.717" v="1494"/>
        <pc:sldMkLst>
          <pc:docMk/>
          <pc:sldMk cId="2721508595" sldId="266"/>
        </pc:sldMkLst>
        <pc:spChg chg="add del mod">
          <ac:chgData name="Danyella Nieto" userId="bd08cabf6777eb25" providerId="LiveId" clId="{3C18E87D-19FA-414E-8939-F0E61B361671}" dt="2023-02-24T23:39:28.301" v="996" actId="478"/>
          <ac:spMkLst>
            <pc:docMk/>
            <pc:sldMk cId="2721508595" sldId="266"/>
            <ac:spMk id="3" creationId="{905E07E0-C6F3-48BB-BA6F-73FA4EB09B0F}"/>
          </ac:spMkLst>
        </pc:spChg>
        <pc:spChg chg="del">
          <ac:chgData name="Danyella Nieto" userId="bd08cabf6777eb25" providerId="LiveId" clId="{3C18E87D-19FA-414E-8939-F0E61B361671}" dt="2023-02-24T23:39:10.630" v="990" actId="478"/>
          <ac:spMkLst>
            <pc:docMk/>
            <pc:sldMk cId="2721508595" sldId="266"/>
            <ac:spMk id="4" creationId="{9B9ED227-95A7-4B08-91FE-5E0EF0D41D20}"/>
          </ac:spMkLst>
        </pc:spChg>
        <pc:spChg chg="del">
          <ac:chgData name="Danyella Nieto" userId="bd08cabf6777eb25" providerId="LiveId" clId="{3C18E87D-19FA-414E-8939-F0E61B361671}" dt="2023-02-24T23:39:15.362" v="992" actId="478"/>
          <ac:spMkLst>
            <pc:docMk/>
            <pc:sldMk cId="2721508595" sldId="266"/>
            <ac:spMk id="5" creationId="{9C2ECAAA-1E9C-4845-8EA9-E11A76F08150}"/>
          </ac:spMkLst>
        </pc:spChg>
        <pc:spChg chg="add mod">
          <ac:chgData name="Danyella Nieto" userId="bd08cabf6777eb25" providerId="LiveId" clId="{3C18E87D-19FA-414E-8939-F0E61B361671}" dt="2023-02-24T23:41:40.344" v="1024" actId="1076"/>
          <ac:spMkLst>
            <pc:docMk/>
            <pc:sldMk cId="2721508595" sldId="266"/>
            <ac:spMk id="7" creationId="{CD4C0508-0F7D-5634-EC39-F1507199A110}"/>
          </ac:spMkLst>
        </pc:spChg>
        <pc:spChg chg="add del mod">
          <ac:chgData name="Danyella Nieto" userId="bd08cabf6777eb25" providerId="LiveId" clId="{3C18E87D-19FA-414E-8939-F0E61B361671}" dt="2023-02-24T23:39:31.099" v="998" actId="478"/>
          <ac:spMkLst>
            <pc:docMk/>
            <pc:sldMk cId="2721508595" sldId="266"/>
            <ac:spMk id="10" creationId="{C0B63CB2-0F28-CDD7-E23D-C240B3D0AB1C}"/>
          </ac:spMkLst>
        </pc:spChg>
        <pc:spChg chg="add del mod">
          <ac:chgData name="Danyella Nieto" userId="bd08cabf6777eb25" providerId="LiveId" clId="{3C18E87D-19FA-414E-8939-F0E61B361671}" dt="2023-02-24T23:39:33.337" v="999" actId="478"/>
          <ac:spMkLst>
            <pc:docMk/>
            <pc:sldMk cId="2721508595" sldId="266"/>
            <ac:spMk id="12" creationId="{32087986-90BF-473C-6341-148344DC1482}"/>
          </ac:spMkLst>
        </pc:spChg>
        <pc:spChg chg="del">
          <ac:chgData name="Danyella Nieto" userId="bd08cabf6777eb25" providerId="LiveId" clId="{3C18E87D-19FA-414E-8939-F0E61B361671}" dt="2023-02-24T23:39:21.242" v="993" actId="478"/>
          <ac:spMkLst>
            <pc:docMk/>
            <pc:sldMk cId="2721508595" sldId="266"/>
            <ac:spMk id="13" creationId="{28CDBA4D-392D-EF87-B0DB-6284C88E13E8}"/>
          </ac:spMkLst>
        </pc:spChg>
        <pc:spChg chg="del">
          <ac:chgData name="Danyella Nieto" userId="bd08cabf6777eb25" providerId="LiveId" clId="{3C18E87D-19FA-414E-8939-F0E61B361671}" dt="2023-02-24T23:39:00.388" v="986" actId="478"/>
          <ac:spMkLst>
            <pc:docMk/>
            <pc:sldMk cId="2721508595" sldId="266"/>
            <ac:spMk id="14" creationId="{0A7D71A8-B372-410F-100C-83EBF28378DA}"/>
          </ac:spMkLst>
        </pc:spChg>
        <pc:spChg chg="del">
          <ac:chgData name="Danyella Nieto" userId="bd08cabf6777eb25" providerId="LiveId" clId="{3C18E87D-19FA-414E-8939-F0E61B361671}" dt="2023-02-24T23:39:05.243" v="988" actId="478"/>
          <ac:spMkLst>
            <pc:docMk/>
            <pc:sldMk cId="2721508595" sldId="266"/>
            <ac:spMk id="16" creationId="{762BDD5F-A1CB-7807-A241-B23CFAD74EC7}"/>
          </ac:spMkLst>
        </pc:spChg>
        <pc:spChg chg="add del mod">
          <ac:chgData name="Danyella Nieto" userId="bd08cabf6777eb25" providerId="LiveId" clId="{3C18E87D-19FA-414E-8939-F0E61B361671}" dt="2023-02-24T23:38:56.780" v="985" actId="478"/>
          <ac:spMkLst>
            <pc:docMk/>
            <pc:sldMk cId="2721508595" sldId="266"/>
            <ac:spMk id="17" creationId="{76D475CA-4279-3141-531F-D58D0E521C2F}"/>
          </ac:spMkLst>
        </pc:spChg>
        <pc:spChg chg="add del mod">
          <ac:chgData name="Danyella Nieto" userId="bd08cabf6777eb25" providerId="LiveId" clId="{3C18E87D-19FA-414E-8939-F0E61B361671}" dt="2023-02-24T23:39:01.503" v="987" actId="478"/>
          <ac:spMkLst>
            <pc:docMk/>
            <pc:sldMk cId="2721508595" sldId="266"/>
            <ac:spMk id="19" creationId="{0BF4CD8B-DFF8-87D9-7F0A-177CE581D9D9}"/>
          </ac:spMkLst>
        </pc:spChg>
        <pc:spChg chg="add del mod">
          <ac:chgData name="Danyella Nieto" userId="bd08cabf6777eb25" providerId="LiveId" clId="{3C18E87D-19FA-414E-8939-F0E61B361671}" dt="2023-02-24T23:39:07.525" v="989" actId="478"/>
          <ac:spMkLst>
            <pc:docMk/>
            <pc:sldMk cId="2721508595" sldId="266"/>
            <ac:spMk id="21" creationId="{F38D8AC4-213E-500C-F1AF-D8FCB5835836}"/>
          </ac:spMkLst>
        </pc:spChg>
        <pc:spChg chg="add del mod">
          <ac:chgData name="Danyella Nieto" userId="bd08cabf6777eb25" providerId="LiveId" clId="{3C18E87D-19FA-414E-8939-F0E61B361671}" dt="2023-02-24T23:39:11.255" v="991" actId="478"/>
          <ac:spMkLst>
            <pc:docMk/>
            <pc:sldMk cId="2721508595" sldId="266"/>
            <ac:spMk id="23" creationId="{D22CB822-3423-E224-D8DF-C628DF7415EC}"/>
          </ac:spMkLst>
        </pc:spChg>
        <pc:spChg chg="del">
          <ac:chgData name="Danyella Nieto" userId="bd08cabf6777eb25" providerId="LiveId" clId="{3C18E87D-19FA-414E-8939-F0E61B361671}" dt="2023-02-24T23:38:38.436" v="979" actId="478"/>
          <ac:spMkLst>
            <pc:docMk/>
            <pc:sldMk cId="2721508595" sldId="266"/>
            <ac:spMk id="24" creationId="{97EFE406-7799-825C-C7AD-B4F51349C75F}"/>
          </ac:spMkLst>
        </pc:spChg>
        <pc:spChg chg="add del mod">
          <ac:chgData name="Danyella Nieto" userId="bd08cabf6777eb25" providerId="LiveId" clId="{3C18E87D-19FA-414E-8939-F0E61B361671}" dt="2023-02-24T23:39:25.136" v="995" actId="478"/>
          <ac:spMkLst>
            <pc:docMk/>
            <pc:sldMk cId="2721508595" sldId="266"/>
            <ac:spMk id="26" creationId="{83324698-C77C-1C34-D351-4DDE5F0D7ECD}"/>
          </ac:spMkLst>
        </pc:spChg>
        <pc:spChg chg="add del mod">
          <ac:chgData name="Danyella Nieto" userId="bd08cabf6777eb25" providerId="LiveId" clId="{3C18E87D-19FA-414E-8939-F0E61B361671}" dt="2023-02-24T23:39:23.949" v="994" actId="478"/>
          <ac:spMkLst>
            <pc:docMk/>
            <pc:sldMk cId="2721508595" sldId="266"/>
            <ac:spMk id="28" creationId="{943A1A55-8719-124F-2149-856816354BCD}"/>
          </ac:spMkLst>
        </pc:spChg>
        <pc:spChg chg="add mod">
          <ac:chgData name="Danyella Nieto" userId="bd08cabf6777eb25" providerId="LiveId" clId="{3C18E87D-19FA-414E-8939-F0E61B361671}" dt="2023-02-24T23:41:36.918" v="1023" actId="1076"/>
          <ac:spMkLst>
            <pc:docMk/>
            <pc:sldMk cId="2721508595" sldId="266"/>
            <ac:spMk id="31" creationId="{6D3F3F61-17CC-9958-DDB7-1D3837D5E172}"/>
          </ac:spMkLst>
        </pc:spChg>
        <pc:spChg chg="mod">
          <ac:chgData name="Danyella Nieto" userId="bd08cabf6777eb25" providerId="LiveId" clId="{3C18E87D-19FA-414E-8939-F0E61B361671}" dt="2023-02-25T00:35:19.717" v="1494"/>
          <ac:spMkLst>
            <pc:docMk/>
            <pc:sldMk cId="2721508595" sldId="266"/>
            <ac:spMk id="33" creationId="{656A71C0-3B42-35AC-B2B7-6A108044BE29}"/>
          </ac:spMkLst>
        </pc:spChg>
        <pc:spChg chg="del">
          <ac:chgData name="Danyella Nieto" userId="bd08cabf6777eb25" providerId="LiveId" clId="{3C18E87D-19FA-414E-8939-F0E61B361671}" dt="2023-02-24T23:38:53.038" v="984" actId="478"/>
          <ac:spMkLst>
            <pc:docMk/>
            <pc:sldMk cId="2721508595" sldId="266"/>
            <ac:spMk id="39" creationId="{0BF224F1-5D4B-786D-DAC6-9E999EF34BBD}"/>
          </ac:spMkLst>
        </pc:spChg>
        <pc:picChg chg="del">
          <ac:chgData name="Danyella Nieto" userId="bd08cabf6777eb25" providerId="LiveId" clId="{3C18E87D-19FA-414E-8939-F0E61B361671}" dt="2023-02-24T23:38:32.446" v="978" actId="478"/>
          <ac:picMkLst>
            <pc:docMk/>
            <pc:sldMk cId="2721508595" sldId="266"/>
            <ac:picMk id="8" creationId="{D1EEF821-946B-05F6-7AA4-2EB5D46893C1}"/>
          </ac:picMkLst>
        </pc:picChg>
        <pc:picChg chg="add mod">
          <ac:chgData name="Danyella Nieto" userId="bd08cabf6777eb25" providerId="LiveId" clId="{3C18E87D-19FA-414E-8939-F0E61B361671}" dt="2023-02-24T23:40:17.031" v="1000"/>
          <ac:picMkLst>
            <pc:docMk/>
            <pc:sldMk cId="2721508595" sldId="266"/>
            <ac:picMk id="29" creationId="{0DB0DFB8-5B15-1487-70E5-CD73283BBD09}"/>
          </ac:picMkLst>
        </pc:picChg>
        <pc:picChg chg="del">
          <ac:chgData name="Danyella Nieto" userId="bd08cabf6777eb25" providerId="LiveId" clId="{3C18E87D-19FA-414E-8939-F0E61B361671}" dt="2023-02-24T23:38:49.179" v="983" actId="478"/>
          <ac:picMkLst>
            <pc:docMk/>
            <pc:sldMk cId="2721508595" sldId="266"/>
            <ac:picMk id="86" creationId="{EDD89CDE-5716-DC27-2BC3-9D1E02F20966}"/>
          </ac:picMkLst>
        </pc:picChg>
        <pc:picChg chg="del mod">
          <ac:chgData name="Danyella Nieto" userId="bd08cabf6777eb25" providerId="LiveId" clId="{3C18E87D-19FA-414E-8939-F0E61B361671}" dt="2023-02-24T23:38:46.106" v="982" actId="478"/>
          <ac:picMkLst>
            <pc:docMk/>
            <pc:sldMk cId="2721508595" sldId="266"/>
            <ac:picMk id="89" creationId="{6FDCA5E5-50F1-AB9C-3334-27C4BFC84647}"/>
          </ac:picMkLst>
        </pc:picChg>
      </pc:sldChg>
      <pc:sldChg chg="addSp delSp modSp mod">
        <pc:chgData name="Danyella Nieto" userId="bd08cabf6777eb25" providerId="LiveId" clId="{3C18E87D-19FA-414E-8939-F0E61B361671}" dt="2023-02-25T00:48:04.598" v="2022" actId="20577"/>
        <pc:sldMkLst>
          <pc:docMk/>
          <pc:sldMk cId="1023783487" sldId="271"/>
        </pc:sldMkLst>
        <pc:spChg chg="mod">
          <ac:chgData name="Danyella Nieto" userId="bd08cabf6777eb25" providerId="LiveId" clId="{3C18E87D-19FA-414E-8939-F0E61B361671}" dt="2023-02-25T00:45:19.154" v="1997"/>
          <ac:spMkLst>
            <pc:docMk/>
            <pc:sldMk cId="1023783487" sldId="271"/>
            <ac:spMk id="3" creationId="{30B35086-0CC9-27F6-6E0B-D4F2AD6181E0}"/>
          </ac:spMkLst>
        </pc:spChg>
        <pc:spChg chg="mod">
          <ac:chgData name="Danyella Nieto" userId="bd08cabf6777eb25" providerId="LiveId" clId="{3C18E87D-19FA-414E-8939-F0E61B361671}" dt="2023-02-25T00:48:04.598" v="2022" actId="20577"/>
          <ac:spMkLst>
            <pc:docMk/>
            <pc:sldMk cId="1023783487" sldId="271"/>
            <ac:spMk id="15" creationId="{791AF693-3675-52A5-9E8E-C071048A1A4D}"/>
          </ac:spMkLst>
        </pc:spChg>
        <pc:picChg chg="add del mod">
          <ac:chgData name="Danyella Nieto" userId="bd08cabf6777eb25" providerId="LiveId" clId="{3C18E87D-19FA-414E-8939-F0E61B361671}" dt="2023-02-25T00:44:55.830" v="1992"/>
          <ac:picMkLst>
            <pc:docMk/>
            <pc:sldMk cId="1023783487" sldId="271"/>
            <ac:picMk id="2" creationId="{08164313-83B1-5307-9C9F-0ACC42A6A159}"/>
          </ac:picMkLst>
        </pc:picChg>
      </pc:sldChg>
      <pc:sldChg chg="modSp mod ord">
        <pc:chgData name="Danyella Nieto" userId="bd08cabf6777eb25" providerId="LiveId" clId="{3C18E87D-19FA-414E-8939-F0E61B361671}" dt="2023-02-25T00:45:12.694" v="1996" actId="14100"/>
        <pc:sldMkLst>
          <pc:docMk/>
          <pc:sldMk cId="4278401256" sldId="274"/>
        </pc:sldMkLst>
        <pc:spChg chg="mod">
          <ac:chgData name="Danyella Nieto" userId="bd08cabf6777eb25" providerId="LiveId" clId="{3C18E87D-19FA-414E-8939-F0E61B361671}" dt="2023-02-25T00:38:54.548" v="1523"/>
          <ac:spMkLst>
            <pc:docMk/>
            <pc:sldMk cId="4278401256" sldId="274"/>
            <ac:spMk id="2" creationId="{EB4325A5-D39C-C1D3-2E04-F741DCBB2B59}"/>
          </ac:spMkLst>
        </pc:spChg>
        <pc:spChg chg="mod">
          <ac:chgData name="Danyella Nieto" userId="bd08cabf6777eb25" providerId="LiveId" clId="{3C18E87D-19FA-414E-8939-F0E61B361671}" dt="2023-02-25T00:45:12.694" v="1996" actId="14100"/>
          <ac:spMkLst>
            <pc:docMk/>
            <pc:sldMk cId="4278401256" sldId="274"/>
            <ac:spMk id="3" creationId="{0F17F915-9766-1FC8-98BD-D9AE3D5B2A55}"/>
          </ac:spMkLst>
        </pc:spChg>
      </pc:sldChg>
      <pc:sldChg chg="modSp mod">
        <pc:chgData name="Danyella Nieto" userId="bd08cabf6777eb25" providerId="LiveId" clId="{3C18E87D-19FA-414E-8939-F0E61B361671}" dt="2023-02-24T22:14:38.105" v="115" actId="1076"/>
        <pc:sldMkLst>
          <pc:docMk/>
          <pc:sldMk cId="3171735052" sldId="275"/>
        </pc:sldMkLst>
        <pc:spChg chg="mod">
          <ac:chgData name="Danyella Nieto" userId="bd08cabf6777eb25" providerId="LiveId" clId="{3C18E87D-19FA-414E-8939-F0E61B361671}" dt="2023-02-24T22:14:34.746" v="114" actId="1076"/>
          <ac:spMkLst>
            <pc:docMk/>
            <pc:sldMk cId="3171735052" sldId="275"/>
            <ac:spMk id="2" creationId="{3DA984E2-4C7E-D7E0-9603-A0CE74BC7667}"/>
          </ac:spMkLst>
        </pc:spChg>
        <pc:spChg chg="mod">
          <ac:chgData name="Danyella Nieto" userId="bd08cabf6777eb25" providerId="LiveId" clId="{3C18E87D-19FA-414E-8939-F0E61B361671}" dt="2023-02-24T22:14:38.105" v="115" actId="1076"/>
          <ac:spMkLst>
            <pc:docMk/>
            <pc:sldMk cId="3171735052" sldId="275"/>
            <ac:spMk id="21" creationId="{A50CB90F-9D48-F8DD-961F-C3F1AE2B2D3D}"/>
          </ac:spMkLst>
        </pc:spChg>
      </pc:sldChg>
      <pc:sldChg chg="modSp mod">
        <pc:chgData name="Danyella Nieto" userId="bd08cabf6777eb25" providerId="LiveId" clId="{3C18E87D-19FA-414E-8939-F0E61B361671}" dt="2023-02-24T22:34:58.536" v="571" actId="20577"/>
        <pc:sldMkLst>
          <pc:docMk/>
          <pc:sldMk cId="612500148" sldId="276"/>
        </pc:sldMkLst>
        <pc:spChg chg="mod">
          <ac:chgData name="Danyella Nieto" userId="bd08cabf6777eb25" providerId="LiveId" clId="{3C18E87D-19FA-414E-8939-F0E61B361671}" dt="2023-02-24T22:34:41.889" v="549" actId="20577"/>
          <ac:spMkLst>
            <pc:docMk/>
            <pc:sldMk cId="612500148" sldId="276"/>
            <ac:spMk id="2" creationId="{C8FC01B0-7BC5-5869-A281-EF11B59BA8A0}"/>
          </ac:spMkLst>
        </pc:spChg>
        <pc:spChg chg="mod">
          <ac:chgData name="Danyella Nieto" userId="bd08cabf6777eb25" providerId="LiveId" clId="{3C18E87D-19FA-414E-8939-F0E61B361671}" dt="2023-02-24T22:34:58.536" v="571" actId="20577"/>
          <ac:spMkLst>
            <pc:docMk/>
            <pc:sldMk cId="612500148" sldId="276"/>
            <ac:spMk id="11" creationId="{32E16497-4AD4-29BC-9602-2FDFDA688E0A}"/>
          </ac:spMkLst>
        </pc:spChg>
      </pc:sldChg>
      <pc:sldChg chg="addSp delSp modSp mod">
        <pc:chgData name="Danyella Nieto" userId="bd08cabf6777eb25" providerId="LiveId" clId="{3C18E87D-19FA-414E-8939-F0E61B361671}" dt="2023-02-25T00:35:11.814" v="1493" actId="20577"/>
        <pc:sldMkLst>
          <pc:docMk/>
          <pc:sldMk cId="1643288952" sldId="277"/>
        </pc:sldMkLst>
        <pc:spChg chg="mod">
          <ac:chgData name="Danyella Nieto" userId="bd08cabf6777eb25" providerId="LiveId" clId="{3C18E87D-19FA-414E-8939-F0E61B361671}" dt="2023-02-24T22:36:53.749" v="717" actId="20577"/>
          <ac:spMkLst>
            <pc:docMk/>
            <pc:sldMk cId="1643288952" sldId="277"/>
            <ac:spMk id="2" creationId="{420C8CC3-7107-300E-F28E-20A5D6EB0AFE}"/>
          </ac:spMkLst>
        </pc:spChg>
        <pc:spChg chg="add mod">
          <ac:chgData name="Danyella Nieto" userId="bd08cabf6777eb25" providerId="LiveId" clId="{3C18E87D-19FA-414E-8939-F0E61B361671}" dt="2023-02-24T22:58:01.865" v="850" actId="20577"/>
          <ac:spMkLst>
            <pc:docMk/>
            <pc:sldMk cId="1643288952" sldId="277"/>
            <ac:spMk id="5" creationId="{0800A44D-33AE-EE6D-1704-0807CE730A2E}"/>
          </ac:spMkLst>
        </pc:spChg>
        <pc:spChg chg="mod">
          <ac:chgData name="Danyella Nieto" userId="bd08cabf6777eb25" providerId="LiveId" clId="{3C18E87D-19FA-414E-8939-F0E61B361671}" dt="2023-02-25T00:35:11.814" v="1493" actId="20577"/>
          <ac:spMkLst>
            <pc:docMk/>
            <pc:sldMk cId="1643288952" sldId="277"/>
            <ac:spMk id="6" creationId="{2DC2019C-5BC9-A628-7DDB-469DAE4B64DE}"/>
          </ac:spMkLst>
        </pc:spChg>
        <pc:graphicFrameChg chg="del">
          <ac:chgData name="Danyella Nieto" userId="bd08cabf6777eb25" providerId="LiveId" clId="{3C18E87D-19FA-414E-8939-F0E61B361671}" dt="2023-02-24T22:37:19.169" v="718" actId="478"/>
          <ac:graphicFrameMkLst>
            <pc:docMk/>
            <pc:sldMk cId="1643288952" sldId="277"/>
            <ac:graphicFrameMk id="4" creationId="{43287C00-E82D-9489-9CE6-BA6FF4C93359}"/>
          </ac:graphicFrameMkLst>
        </pc:graphicFrameChg>
      </pc:sldChg>
      <pc:sldChg chg="addSp delSp modSp mod">
        <pc:chgData name="Danyella Nieto" userId="bd08cabf6777eb25" providerId="LiveId" clId="{3C18E87D-19FA-414E-8939-F0E61B361671}" dt="2023-02-25T00:38:59.248" v="1524"/>
        <pc:sldMkLst>
          <pc:docMk/>
          <pc:sldMk cId="3942952489" sldId="278"/>
        </pc:sldMkLst>
        <pc:spChg chg="mod ord">
          <ac:chgData name="Danyella Nieto" userId="bd08cabf6777eb25" providerId="LiveId" clId="{3C18E87D-19FA-414E-8939-F0E61B361671}" dt="2023-02-24T23:35:56.920" v="961" actId="1076"/>
          <ac:spMkLst>
            <pc:docMk/>
            <pc:sldMk cId="3942952489" sldId="278"/>
            <ac:spMk id="2" creationId="{F82FB9C5-183A-3556-D047-215BDB00B71F}"/>
          </ac:spMkLst>
        </pc:spChg>
        <pc:spChg chg="mod">
          <ac:chgData name="Danyella Nieto" userId="bd08cabf6777eb25" providerId="LiveId" clId="{3C18E87D-19FA-414E-8939-F0E61B361671}" dt="2023-02-25T00:38:59.248" v="1524"/>
          <ac:spMkLst>
            <pc:docMk/>
            <pc:sldMk cId="3942952489" sldId="278"/>
            <ac:spMk id="3" creationId="{AE636772-0FC0-04E1-F535-F4DF7DAB98EB}"/>
          </ac:spMkLst>
        </pc:spChg>
        <pc:spChg chg="add del mod">
          <ac:chgData name="Danyella Nieto" userId="bd08cabf6777eb25" providerId="LiveId" clId="{3C18E87D-19FA-414E-8939-F0E61B361671}" dt="2023-02-24T23:34:05.514" v="937" actId="22"/>
          <ac:spMkLst>
            <pc:docMk/>
            <pc:sldMk cId="3942952489" sldId="278"/>
            <ac:spMk id="5" creationId="{5313775D-A077-3B00-429B-0F6E230522FD}"/>
          </ac:spMkLst>
        </pc:spChg>
        <pc:graphicFrameChg chg="del">
          <ac:chgData name="Danyella Nieto" userId="bd08cabf6777eb25" providerId="LiveId" clId="{3C18E87D-19FA-414E-8939-F0E61B361671}" dt="2023-02-24T22:59:14.871" v="869" actId="478"/>
          <ac:graphicFrameMkLst>
            <pc:docMk/>
            <pc:sldMk cId="3942952489" sldId="278"/>
            <ac:graphicFrameMk id="6" creationId="{2DE29ABF-2F75-58D0-2A5A-72FA8A4E0526}"/>
          </ac:graphicFrameMkLst>
        </pc:graphicFrameChg>
        <pc:picChg chg="add mod ord modCrop">
          <ac:chgData name="Danyella Nieto" userId="bd08cabf6777eb25" providerId="LiveId" clId="{3C18E87D-19FA-414E-8939-F0E61B361671}" dt="2023-02-24T23:36:26.219" v="965" actId="14100"/>
          <ac:picMkLst>
            <pc:docMk/>
            <pc:sldMk cId="3942952489" sldId="278"/>
            <ac:picMk id="9" creationId="{FF16DE14-D921-4B31-A74F-807ECDBED25C}"/>
          </ac:picMkLst>
        </pc:picChg>
        <pc:picChg chg="add mod modCrop">
          <ac:chgData name="Danyella Nieto" userId="bd08cabf6777eb25" providerId="LiveId" clId="{3C18E87D-19FA-414E-8939-F0E61B361671}" dt="2023-02-24T23:36:21.548" v="964" actId="1076"/>
          <ac:picMkLst>
            <pc:docMk/>
            <pc:sldMk cId="3942952489" sldId="278"/>
            <ac:picMk id="11" creationId="{85FF9D20-627F-4E62-F003-55CDAA442DD0}"/>
          </ac:picMkLst>
        </pc:picChg>
      </pc:sldChg>
      <pc:sldChg chg="addSp delSp modSp mod">
        <pc:chgData name="Danyella Nieto" userId="bd08cabf6777eb25" providerId="LiveId" clId="{3C18E87D-19FA-414E-8939-F0E61B361671}" dt="2023-02-24T23:38:05.144" v="977" actId="1076"/>
        <pc:sldMkLst>
          <pc:docMk/>
          <pc:sldMk cId="1572098340" sldId="279"/>
        </pc:sldMkLst>
        <pc:spChg chg="del">
          <ac:chgData name="Danyella Nieto" userId="bd08cabf6777eb25" providerId="LiveId" clId="{3C18E87D-19FA-414E-8939-F0E61B361671}" dt="2023-02-24T22:58:41.863" v="854" actId="478"/>
          <ac:spMkLst>
            <pc:docMk/>
            <pc:sldMk cId="1572098340" sldId="279"/>
            <ac:spMk id="2" creationId="{3CF2C975-C0D8-5635-3CD4-B28EE3571842}"/>
          </ac:spMkLst>
        </pc:spChg>
        <pc:spChg chg="del mod">
          <ac:chgData name="Danyella Nieto" userId="bd08cabf6777eb25" providerId="LiveId" clId="{3C18E87D-19FA-414E-8939-F0E61B361671}" dt="2023-02-24T22:58:31.009" v="852" actId="478"/>
          <ac:spMkLst>
            <pc:docMk/>
            <pc:sldMk cId="1572098340" sldId="279"/>
            <ac:spMk id="3" creationId="{B62B6991-4690-5E5C-1B86-4715D2403B3B}"/>
          </ac:spMkLst>
        </pc:spChg>
        <pc:spChg chg="add del mod">
          <ac:chgData name="Danyella Nieto" userId="bd08cabf6777eb25" providerId="LiveId" clId="{3C18E87D-19FA-414E-8939-F0E61B361671}" dt="2023-02-24T22:58:35.285" v="853" actId="478"/>
          <ac:spMkLst>
            <pc:docMk/>
            <pc:sldMk cId="1572098340" sldId="279"/>
            <ac:spMk id="5" creationId="{20D29937-22C2-F1B4-59CB-2CBF4A10BDD0}"/>
          </ac:spMkLst>
        </pc:spChg>
        <pc:spChg chg="add del mod">
          <ac:chgData name="Danyella Nieto" userId="bd08cabf6777eb25" providerId="LiveId" clId="{3C18E87D-19FA-414E-8939-F0E61B361671}" dt="2023-02-24T22:58:44.264" v="855" actId="478"/>
          <ac:spMkLst>
            <pc:docMk/>
            <pc:sldMk cId="1572098340" sldId="279"/>
            <ac:spMk id="7" creationId="{04C6DA95-29EE-5476-5633-3D0B41B4B265}"/>
          </ac:spMkLst>
        </pc:spChg>
        <pc:spChg chg="add mod">
          <ac:chgData name="Danyella Nieto" userId="bd08cabf6777eb25" providerId="LiveId" clId="{3C18E87D-19FA-414E-8939-F0E61B361671}" dt="2023-02-24T23:29:51.441" v="883" actId="20577"/>
          <ac:spMkLst>
            <pc:docMk/>
            <pc:sldMk cId="1572098340" sldId="279"/>
            <ac:spMk id="8" creationId="{4D3EB56E-336B-CF98-9671-EFA09A2F82EF}"/>
          </ac:spMkLst>
        </pc:spChg>
        <pc:spChg chg="del">
          <ac:chgData name="Danyella Nieto" userId="bd08cabf6777eb25" providerId="LiveId" clId="{3C18E87D-19FA-414E-8939-F0E61B361671}" dt="2023-02-24T22:58:48.888" v="856" actId="478"/>
          <ac:spMkLst>
            <pc:docMk/>
            <pc:sldMk cId="1572098340" sldId="279"/>
            <ac:spMk id="16" creationId="{32FC8D39-E9E2-B0C8-13B1-31595C9896D1}"/>
          </ac:spMkLst>
        </pc:spChg>
        <pc:spChg chg="del">
          <ac:chgData name="Danyella Nieto" userId="bd08cabf6777eb25" providerId="LiveId" clId="{3C18E87D-19FA-414E-8939-F0E61B361671}" dt="2023-02-24T22:58:53.157" v="857" actId="478"/>
          <ac:spMkLst>
            <pc:docMk/>
            <pc:sldMk cId="1572098340" sldId="279"/>
            <ac:spMk id="17" creationId="{AEC9DCBA-073E-C693-608A-D60E4C7CD5BF}"/>
          </ac:spMkLst>
        </pc:spChg>
        <pc:picChg chg="add mod modCrop">
          <ac:chgData name="Danyella Nieto" userId="bd08cabf6777eb25" providerId="LiveId" clId="{3C18E87D-19FA-414E-8939-F0E61B361671}" dt="2023-02-24T23:38:05.144" v="977" actId="1076"/>
          <ac:picMkLst>
            <pc:docMk/>
            <pc:sldMk cId="1572098340" sldId="279"/>
            <ac:picMk id="10" creationId="{BEA1AEEC-BE64-6D2E-6032-6708CD0815E0}"/>
          </ac:picMkLst>
        </pc:picChg>
      </pc:sldChg>
      <pc:sldChg chg="del">
        <pc:chgData name="Danyella Nieto" userId="bd08cabf6777eb25" providerId="LiveId" clId="{3C18E87D-19FA-414E-8939-F0E61B361671}" dt="2023-02-24T23:30:43.992" v="915" actId="47"/>
        <pc:sldMkLst>
          <pc:docMk/>
          <pc:sldMk cId="2646176605" sldId="283"/>
        </pc:sldMkLst>
      </pc:sldChg>
      <pc:sldChg chg="modSp mod">
        <pc:chgData name="Danyella Nieto" userId="bd08cabf6777eb25" providerId="LiveId" clId="{3C18E87D-19FA-414E-8939-F0E61B361671}" dt="2023-02-24T22:36:37.587" v="701" actId="20577"/>
        <pc:sldMkLst>
          <pc:docMk/>
          <pc:sldMk cId="2521615323" sldId="286"/>
        </pc:sldMkLst>
        <pc:spChg chg="mod">
          <ac:chgData name="Danyella Nieto" userId="bd08cabf6777eb25" providerId="LiveId" clId="{3C18E87D-19FA-414E-8939-F0E61B361671}" dt="2023-02-24T22:35:15.638" v="581" actId="20577"/>
          <ac:spMkLst>
            <pc:docMk/>
            <pc:sldMk cId="2521615323" sldId="286"/>
            <ac:spMk id="2" creationId="{A2CD3C5A-CEA8-6DDC-B3F1-41D07C4FA704}"/>
          </ac:spMkLst>
        </pc:spChg>
        <pc:spChg chg="mod">
          <ac:chgData name="Danyella Nieto" userId="bd08cabf6777eb25" providerId="LiveId" clId="{3C18E87D-19FA-414E-8939-F0E61B361671}" dt="2023-02-24T22:36:27.257" v="681" actId="20577"/>
          <ac:spMkLst>
            <pc:docMk/>
            <pc:sldMk cId="2521615323" sldId="286"/>
            <ac:spMk id="5" creationId="{0E8B56C7-C38F-E96E-3C19-8ACF8AF9E716}"/>
          </ac:spMkLst>
        </pc:spChg>
        <pc:spChg chg="mod">
          <ac:chgData name="Danyella Nieto" userId="bd08cabf6777eb25" providerId="LiveId" clId="{3C18E87D-19FA-414E-8939-F0E61B361671}" dt="2023-02-24T22:36:37.587" v="701" actId="20577"/>
          <ac:spMkLst>
            <pc:docMk/>
            <pc:sldMk cId="2521615323" sldId="286"/>
            <ac:spMk id="7" creationId="{440E13AC-B5E7-B132-0EB7-541E53B3DA90}"/>
          </ac:spMkLst>
        </pc:spChg>
      </pc:sldChg>
      <pc:sldChg chg="del">
        <pc:chgData name="Danyella Nieto" userId="bd08cabf6777eb25" providerId="LiveId" clId="{3C18E87D-19FA-414E-8939-F0E61B361671}" dt="2023-02-24T23:30:45.440" v="916" actId="47"/>
        <pc:sldMkLst>
          <pc:docMk/>
          <pc:sldMk cId="1409658235" sldId="287"/>
        </pc:sldMkLst>
      </pc:sldChg>
      <pc:sldChg chg="del">
        <pc:chgData name="Danyella Nieto" userId="bd08cabf6777eb25" providerId="LiveId" clId="{3C18E87D-19FA-414E-8939-F0E61B361671}" dt="2023-02-24T23:30:36.755" v="914" actId="47"/>
        <pc:sldMkLst>
          <pc:docMk/>
          <pc:sldMk cId="1849997620" sldId="289"/>
        </pc:sldMkLst>
      </pc:sldChg>
      <pc:sldChg chg="del">
        <pc:chgData name="Danyella Nieto" userId="bd08cabf6777eb25" providerId="LiveId" clId="{3C18E87D-19FA-414E-8939-F0E61B361671}" dt="2023-02-24T23:30:34.619" v="913" actId="47"/>
        <pc:sldMkLst>
          <pc:docMk/>
          <pc:sldMk cId="1263127112" sldId="290"/>
        </pc:sldMkLst>
      </pc:sldChg>
      <pc:sldChg chg="modSp new del mod">
        <pc:chgData name="Danyella Nieto" userId="bd08cabf6777eb25" providerId="LiveId" clId="{3C18E87D-19FA-414E-8939-F0E61B361671}" dt="2023-02-24T23:32:13.857" v="934" actId="47"/>
        <pc:sldMkLst>
          <pc:docMk/>
          <pc:sldMk cId="3613257958" sldId="291"/>
        </pc:sldMkLst>
        <pc:spChg chg="mod">
          <ac:chgData name="Danyella Nieto" userId="bd08cabf6777eb25" providerId="LiveId" clId="{3C18E87D-19FA-414E-8939-F0E61B361671}" dt="2023-02-24T23:30:21.679" v="912" actId="20577"/>
          <ac:spMkLst>
            <pc:docMk/>
            <pc:sldMk cId="3613257958" sldId="291"/>
            <ac:spMk id="2" creationId="{D413DCAA-D390-D3A0-A26A-0F8033154812}"/>
          </ac:spMkLst>
        </pc:spChg>
      </pc:sldChg>
      <pc:sldChg chg="modSp new mod">
        <pc:chgData name="Danyella Nieto" userId="bd08cabf6777eb25" providerId="LiveId" clId="{3C18E87D-19FA-414E-8939-F0E61B361671}" dt="2023-02-25T00:38:50.216" v="1522"/>
        <pc:sldMkLst>
          <pc:docMk/>
          <pc:sldMk cId="1499605917" sldId="292"/>
        </pc:sldMkLst>
        <pc:spChg chg="mod">
          <ac:chgData name="Danyella Nieto" userId="bd08cabf6777eb25" providerId="LiveId" clId="{3C18E87D-19FA-414E-8939-F0E61B361671}" dt="2023-02-24T23:31:56.705" v="933" actId="20577"/>
          <ac:spMkLst>
            <pc:docMk/>
            <pc:sldMk cId="1499605917" sldId="292"/>
            <ac:spMk id="2" creationId="{3AC4098B-89D5-F78E-19F1-CA9B4F3FC23E}"/>
          </ac:spMkLst>
        </pc:spChg>
        <pc:spChg chg="mod">
          <ac:chgData name="Danyella Nieto" userId="bd08cabf6777eb25" providerId="LiveId" clId="{3C18E87D-19FA-414E-8939-F0E61B361671}" dt="2023-02-25T00:34:33.593" v="1491" actId="20577"/>
          <ac:spMkLst>
            <pc:docMk/>
            <pc:sldMk cId="1499605917" sldId="292"/>
            <ac:spMk id="3" creationId="{A2C186A1-DD04-4220-7B72-EC0B7E623E97}"/>
          </ac:spMkLst>
        </pc:spChg>
        <pc:spChg chg="mod">
          <ac:chgData name="Danyella Nieto" userId="bd08cabf6777eb25" providerId="LiveId" clId="{3C18E87D-19FA-414E-8939-F0E61B361671}" dt="2023-02-25T00:38:50.216" v="1522"/>
          <ac:spMkLst>
            <pc:docMk/>
            <pc:sldMk cId="1499605917" sldId="292"/>
            <ac:spMk id="4" creationId="{78EEA30B-1D03-B935-9D0A-A39584FC0F76}"/>
          </ac:spMkLst>
        </pc:spChg>
      </pc:sldChg>
      <pc:sldChg chg="addSp delSp modSp new mod ord">
        <pc:chgData name="Danyella Nieto" userId="bd08cabf6777eb25" providerId="LiveId" clId="{3C18E87D-19FA-414E-8939-F0E61B361671}" dt="2023-02-25T00:35:28.829" v="1495"/>
        <pc:sldMkLst>
          <pc:docMk/>
          <pc:sldMk cId="3818623392" sldId="293"/>
        </pc:sldMkLst>
        <pc:spChg chg="mod">
          <ac:chgData name="Danyella Nieto" userId="bd08cabf6777eb25" providerId="LiveId" clId="{3C18E87D-19FA-414E-8939-F0E61B361671}" dt="2023-02-24T23:42:53.048" v="1028"/>
          <ac:spMkLst>
            <pc:docMk/>
            <pc:sldMk cId="3818623392" sldId="293"/>
            <ac:spMk id="2" creationId="{407ACA03-4DF3-5CE5-36C9-B1F4D1364397}"/>
          </ac:spMkLst>
        </pc:spChg>
        <pc:spChg chg="del">
          <ac:chgData name="Danyella Nieto" userId="bd08cabf6777eb25" providerId="LiveId" clId="{3C18E87D-19FA-414E-8939-F0E61B361671}" dt="2023-02-24T23:43:12.279" v="1031" actId="478"/>
          <ac:spMkLst>
            <pc:docMk/>
            <pc:sldMk cId="3818623392" sldId="293"/>
            <ac:spMk id="3" creationId="{333F561A-BF35-4C41-FBFB-6BE69B22ADE2}"/>
          </ac:spMkLst>
        </pc:spChg>
        <pc:spChg chg="mod">
          <ac:chgData name="Danyella Nieto" userId="bd08cabf6777eb25" providerId="LiveId" clId="{3C18E87D-19FA-414E-8939-F0E61B361671}" dt="2023-02-25T00:35:28.829" v="1495"/>
          <ac:spMkLst>
            <pc:docMk/>
            <pc:sldMk cId="3818623392" sldId="293"/>
            <ac:spMk id="4" creationId="{9F367E16-2986-642E-C352-131C4E90E213}"/>
          </ac:spMkLst>
        </pc:spChg>
        <pc:spChg chg="add del mod">
          <ac:chgData name="Danyella Nieto" userId="bd08cabf6777eb25" providerId="LiveId" clId="{3C18E87D-19FA-414E-8939-F0E61B361671}" dt="2023-02-24T23:42:34.457" v="1027"/>
          <ac:spMkLst>
            <pc:docMk/>
            <pc:sldMk cId="3818623392" sldId="293"/>
            <ac:spMk id="6" creationId="{A6D72661-95FE-6E88-180A-A412E916D42C}"/>
          </ac:spMkLst>
        </pc:spChg>
        <pc:spChg chg="add del mod">
          <ac:chgData name="Danyella Nieto" userId="bd08cabf6777eb25" providerId="LiveId" clId="{3C18E87D-19FA-414E-8939-F0E61B361671}" dt="2023-02-24T23:42:34.457" v="1027"/>
          <ac:spMkLst>
            <pc:docMk/>
            <pc:sldMk cId="3818623392" sldId="293"/>
            <ac:spMk id="8" creationId="{592A169C-332C-5432-2347-E474A730BA3D}"/>
          </ac:spMkLst>
        </pc:spChg>
        <pc:spChg chg="add mod">
          <ac:chgData name="Danyella Nieto" userId="bd08cabf6777eb25" providerId="LiveId" clId="{3C18E87D-19FA-414E-8939-F0E61B361671}" dt="2023-02-24T23:43:17.426" v="1032" actId="1076"/>
          <ac:spMkLst>
            <pc:docMk/>
            <pc:sldMk cId="3818623392" sldId="293"/>
            <ac:spMk id="10" creationId="{C39129D8-5843-CAFA-6E9D-8CA0686DA65F}"/>
          </ac:spMkLst>
        </pc:spChg>
        <pc:picChg chg="add del mod">
          <ac:chgData name="Danyella Nieto" userId="bd08cabf6777eb25" providerId="LiveId" clId="{3C18E87D-19FA-414E-8939-F0E61B361671}" dt="2023-02-24T23:42:34.457" v="1027"/>
          <ac:picMkLst>
            <pc:docMk/>
            <pc:sldMk cId="3818623392" sldId="293"/>
            <ac:picMk id="7" creationId="{42856EAA-C5E7-33F2-8E6F-05F548FCD0E4}"/>
          </ac:picMkLst>
        </pc:picChg>
        <pc:picChg chg="add mod">
          <ac:chgData name="Danyella Nieto" userId="bd08cabf6777eb25" providerId="LiveId" clId="{3C18E87D-19FA-414E-8939-F0E61B361671}" dt="2023-02-24T23:43:28.645" v="1034" actId="1076"/>
          <ac:picMkLst>
            <pc:docMk/>
            <pc:sldMk cId="3818623392" sldId="293"/>
            <ac:picMk id="11" creationId="{5204069F-59E3-A1FF-2E85-EE16A44F739F}"/>
          </ac:picMkLst>
        </pc:picChg>
      </pc:sldChg>
      <pc:sldChg chg="addSp delSp modSp new mod ord">
        <pc:chgData name="Danyella Nieto" userId="bd08cabf6777eb25" providerId="LiveId" clId="{3C18E87D-19FA-414E-8939-F0E61B361671}" dt="2023-02-25T00:35:56.748" v="1501"/>
        <pc:sldMkLst>
          <pc:docMk/>
          <pc:sldMk cId="2630342048" sldId="294"/>
        </pc:sldMkLst>
        <pc:spChg chg="mod">
          <ac:chgData name="Danyella Nieto" userId="bd08cabf6777eb25" providerId="LiveId" clId="{3C18E87D-19FA-414E-8939-F0E61B361671}" dt="2023-02-25T00:07:40.196" v="1242"/>
          <ac:spMkLst>
            <pc:docMk/>
            <pc:sldMk cId="2630342048" sldId="294"/>
            <ac:spMk id="2" creationId="{06FAA252-1931-612C-1D1B-3F3CCFC72181}"/>
          </ac:spMkLst>
        </pc:spChg>
        <pc:spChg chg="add del">
          <ac:chgData name="Danyella Nieto" userId="bd08cabf6777eb25" providerId="LiveId" clId="{3C18E87D-19FA-414E-8939-F0E61B361671}" dt="2023-02-24T23:47:09.988" v="1064" actId="478"/>
          <ac:spMkLst>
            <pc:docMk/>
            <pc:sldMk cId="2630342048" sldId="294"/>
            <ac:spMk id="3" creationId="{614541B6-3CEA-6AF9-329C-585930DC6D67}"/>
          </ac:spMkLst>
        </pc:spChg>
        <pc:spChg chg="mod">
          <ac:chgData name="Danyella Nieto" userId="bd08cabf6777eb25" providerId="LiveId" clId="{3C18E87D-19FA-414E-8939-F0E61B361671}" dt="2023-02-25T00:35:56.748" v="1501"/>
          <ac:spMkLst>
            <pc:docMk/>
            <pc:sldMk cId="2630342048" sldId="294"/>
            <ac:spMk id="4" creationId="{2E654F45-6011-259C-1FDC-BC82EF5A0D2E}"/>
          </ac:spMkLst>
        </pc:spChg>
        <pc:spChg chg="add del mod">
          <ac:chgData name="Danyella Nieto" userId="bd08cabf6777eb25" providerId="LiveId" clId="{3C18E87D-19FA-414E-8939-F0E61B361671}" dt="2023-02-24T23:47:07.675" v="1063"/>
          <ac:spMkLst>
            <pc:docMk/>
            <pc:sldMk cId="2630342048" sldId="294"/>
            <ac:spMk id="6" creationId="{1FD5876F-710E-D9D6-33FC-D16A5A63F06E}"/>
          </ac:spMkLst>
        </pc:spChg>
        <pc:spChg chg="add mod">
          <ac:chgData name="Danyella Nieto" userId="bd08cabf6777eb25" providerId="LiveId" clId="{3C18E87D-19FA-414E-8939-F0E61B361671}" dt="2023-02-25T00:09:03.729" v="1268" actId="27636"/>
          <ac:spMkLst>
            <pc:docMk/>
            <pc:sldMk cId="2630342048" sldId="294"/>
            <ac:spMk id="7" creationId="{1306BF9B-4EFC-EFC3-FA70-D531496050DC}"/>
          </ac:spMkLst>
        </pc:spChg>
        <pc:picChg chg="add mod">
          <ac:chgData name="Danyella Nieto" userId="bd08cabf6777eb25" providerId="LiveId" clId="{3C18E87D-19FA-414E-8939-F0E61B361671}" dt="2023-02-24T23:47:24.258" v="1067" actId="1076"/>
          <ac:picMkLst>
            <pc:docMk/>
            <pc:sldMk cId="2630342048" sldId="294"/>
            <ac:picMk id="8" creationId="{51F1D36C-95E8-2CEB-C1A4-EC80B89CF385}"/>
          </ac:picMkLst>
        </pc:picChg>
      </pc:sldChg>
      <pc:sldChg chg="addSp delSp modSp new mod">
        <pc:chgData name="Danyella Nieto" userId="bd08cabf6777eb25" providerId="LiveId" clId="{3C18E87D-19FA-414E-8939-F0E61B361671}" dt="2023-02-25T00:35:51.855" v="1500"/>
        <pc:sldMkLst>
          <pc:docMk/>
          <pc:sldMk cId="3240263693" sldId="295"/>
        </pc:sldMkLst>
        <pc:spChg chg="mod ord">
          <ac:chgData name="Danyella Nieto" userId="bd08cabf6777eb25" providerId="LiveId" clId="{3C18E87D-19FA-414E-8939-F0E61B361671}" dt="2023-02-25T00:03:12.886" v="1232" actId="166"/>
          <ac:spMkLst>
            <pc:docMk/>
            <pc:sldMk cId="3240263693" sldId="295"/>
            <ac:spMk id="2" creationId="{A74EC88F-4951-09EF-4A7D-BAC964A8FAA6}"/>
          </ac:spMkLst>
        </pc:spChg>
        <pc:spChg chg="del mod">
          <ac:chgData name="Danyella Nieto" userId="bd08cabf6777eb25" providerId="LiveId" clId="{3C18E87D-19FA-414E-8939-F0E61B361671}" dt="2023-02-25T00:02:49.902" v="1229" actId="478"/>
          <ac:spMkLst>
            <pc:docMk/>
            <pc:sldMk cId="3240263693" sldId="295"/>
            <ac:spMk id="3" creationId="{958CF142-E1E5-7566-0CD4-79490034AD8A}"/>
          </ac:spMkLst>
        </pc:spChg>
        <pc:spChg chg="del">
          <ac:chgData name="Danyella Nieto" userId="bd08cabf6777eb25" providerId="LiveId" clId="{3C18E87D-19FA-414E-8939-F0E61B361671}" dt="2023-02-24T23:51:12.559" v="1097" actId="478"/>
          <ac:spMkLst>
            <pc:docMk/>
            <pc:sldMk cId="3240263693" sldId="295"/>
            <ac:spMk id="4" creationId="{F128FACE-2379-BC37-15C8-F4742015CD12}"/>
          </ac:spMkLst>
        </pc:spChg>
        <pc:spChg chg="mod">
          <ac:chgData name="Danyella Nieto" userId="bd08cabf6777eb25" providerId="LiveId" clId="{3C18E87D-19FA-414E-8939-F0E61B361671}" dt="2023-02-25T00:35:51.855" v="1500"/>
          <ac:spMkLst>
            <pc:docMk/>
            <pc:sldMk cId="3240263693" sldId="295"/>
            <ac:spMk id="7" creationId="{2AA62E09-92E4-2E8B-F4B5-4ABDA9335151}"/>
          </ac:spMkLst>
        </pc:spChg>
        <pc:spChg chg="add del mod">
          <ac:chgData name="Danyella Nieto" userId="bd08cabf6777eb25" providerId="LiveId" clId="{3C18E87D-19FA-414E-8939-F0E61B361671}" dt="2023-02-24T23:51:20.404" v="1098" actId="478"/>
          <ac:spMkLst>
            <pc:docMk/>
            <pc:sldMk cId="3240263693" sldId="295"/>
            <ac:spMk id="9" creationId="{32CE4025-8BB6-9C8D-47A0-52D1223B469B}"/>
          </ac:spMkLst>
        </pc:spChg>
        <pc:spChg chg="add mod">
          <ac:chgData name="Danyella Nieto" userId="bd08cabf6777eb25" providerId="LiveId" clId="{3C18E87D-19FA-414E-8939-F0E61B361671}" dt="2023-02-25T00:03:29.843" v="1234" actId="1076"/>
          <ac:spMkLst>
            <pc:docMk/>
            <pc:sldMk cId="3240263693" sldId="295"/>
            <ac:spMk id="12" creationId="{F0F6B093-381C-307E-064E-0F3FF68FAC35}"/>
          </ac:spMkLst>
        </pc:spChg>
        <pc:spChg chg="add del mod">
          <ac:chgData name="Danyella Nieto" userId="bd08cabf6777eb25" providerId="LiveId" clId="{3C18E87D-19FA-414E-8939-F0E61B361671}" dt="2023-02-25T00:02:55.629" v="1230" actId="478"/>
          <ac:spMkLst>
            <pc:docMk/>
            <pc:sldMk cId="3240263693" sldId="295"/>
            <ac:spMk id="16" creationId="{8210946F-1825-B19D-66B9-EA8E22A6AD25}"/>
          </ac:spMkLst>
        </pc:spChg>
        <pc:picChg chg="add del mod">
          <ac:chgData name="Danyella Nieto" userId="bd08cabf6777eb25" providerId="LiveId" clId="{3C18E87D-19FA-414E-8939-F0E61B361671}" dt="2023-02-24T23:57:38.778" v="1187" actId="478"/>
          <ac:picMkLst>
            <pc:docMk/>
            <pc:sldMk cId="3240263693" sldId="295"/>
            <ac:picMk id="10" creationId="{79AE5A86-68BB-6809-60CF-51C78E6F2ED9}"/>
          </ac:picMkLst>
        </pc:picChg>
        <pc:picChg chg="add del mod">
          <ac:chgData name="Danyella Nieto" userId="bd08cabf6777eb25" providerId="LiveId" clId="{3C18E87D-19FA-414E-8939-F0E61B361671}" dt="2023-02-24T23:57:40.764" v="1188" actId="478"/>
          <ac:picMkLst>
            <pc:docMk/>
            <pc:sldMk cId="3240263693" sldId="295"/>
            <ac:picMk id="11" creationId="{E546B49F-85A1-1113-1133-A9ECD2CE1796}"/>
          </ac:picMkLst>
        </pc:picChg>
        <pc:picChg chg="add mod modCrop">
          <ac:chgData name="Danyella Nieto" userId="bd08cabf6777eb25" providerId="LiveId" clId="{3C18E87D-19FA-414E-8939-F0E61B361671}" dt="2023-02-25T00:03:02.749" v="1231" actId="1076"/>
          <ac:picMkLst>
            <pc:docMk/>
            <pc:sldMk cId="3240263693" sldId="295"/>
            <ac:picMk id="13" creationId="{BDFFD632-8236-E751-0372-773ABBCA7D85}"/>
          </ac:picMkLst>
        </pc:picChg>
        <pc:picChg chg="add mod ord">
          <ac:chgData name="Danyella Nieto" userId="bd08cabf6777eb25" providerId="LiveId" clId="{3C18E87D-19FA-414E-8939-F0E61B361671}" dt="2023-02-25T00:03:20.887" v="1233" actId="14100"/>
          <ac:picMkLst>
            <pc:docMk/>
            <pc:sldMk cId="3240263693" sldId="295"/>
            <ac:picMk id="14" creationId="{DF02B383-C3F6-A7BC-4AD6-66E95B32253A}"/>
          </ac:picMkLst>
        </pc:picChg>
      </pc:sldChg>
      <pc:sldChg chg="addSp delSp modSp new mod ord">
        <pc:chgData name="Danyella Nieto" userId="bd08cabf6777eb25" providerId="LiveId" clId="{3C18E87D-19FA-414E-8939-F0E61B361671}" dt="2023-02-25T00:35:43.639" v="1499" actId="20577"/>
        <pc:sldMkLst>
          <pc:docMk/>
          <pc:sldMk cId="30894746" sldId="296"/>
        </pc:sldMkLst>
        <pc:spChg chg="mod">
          <ac:chgData name="Danyella Nieto" userId="bd08cabf6777eb25" providerId="LiveId" clId="{3C18E87D-19FA-414E-8939-F0E61B361671}" dt="2023-02-24T23:53:50.611" v="1137"/>
          <ac:spMkLst>
            <pc:docMk/>
            <pc:sldMk cId="30894746" sldId="296"/>
            <ac:spMk id="2" creationId="{845E965A-65C5-ADFE-3ACC-35A2C3374A8F}"/>
          </ac:spMkLst>
        </pc:spChg>
        <pc:spChg chg="mod">
          <ac:chgData name="Danyella Nieto" userId="bd08cabf6777eb25" providerId="LiveId" clId="{3C18E87D-19FA-414E-8939-F0E61B361671}" dt="2023-02-24T23:56:34.123" v="1166" actId="1076"/>
          <ac:spMkLst>
            <pc:docMk/>
            <pc:sldMk cId="30894746" sldId="296"/>
            <ac:spMk id="4" creationId="{6BC93E14-5AEE-7A08-B4FA-EC32F076101A}"/>
          </ac:spMkLst>
        </pc:spChg>
        <pc:spChg chg="del">
          <ac:chgData name="Danyella Nieto" userId="bd08cabf6777eb25" providerId="LiveId" clId="{3C18E87D-19FA-414E-8939-F0E61B361671}" dt="2023-02-24T23:54:49.422" v="1144" actId="478"/>
          <ac:spMkLst>
            <pc:docMk/>
            <pc:sldMk cId="30894746" sldId="296"/>
            <ac:spMk id="5" creationId="{EBCD75E3-05AF-2D81-9A8C-B90B9D3A52F8}"/>
          </ac:spMkLst>
        </pc:spChg>
        <pc:spChg chg="del">
          <ac:chgData name="Danyella Nieto" userId="bd08cabf6777eb25" providerId="LiveId" clId="{3C18E87D-19FA-414E-8939-F0E61B361671}" dt="2023-02-24T23:55:01.717" v="1146"/>
          <ac:spMkLst>
            <pc:docMk/>
            <pc:sldMk cId="30894746" sldId="296"/>
            <ac:spMk id="6" creationId="{A575F1B8-EEB7-E9C7-94B0-9B4F9C519472}"/>
          </ac:spMkLst>
        </pc:spChg>
        <pc:spChg chg="mod">
          <ac:chgData name="Danyella Nieto" userId="bd08cabf6777eb25" providerId="LiveId" clId="{3C18E87D-19FA-414E-8939-F0E61B361671}" dt="2023-02-24T23:56:39.373" v="1167" actId="1076"/>
          <ac:spMkLst>
            <pc:docMk/>
            <pc:sldMk cId="30894746" sldId="296"/>
            <ac:spMk id="7" creationId="{28954B95-8468-3E79-BAF1-5D2C211566F0}"/>
          </ac:spMkLst>
        </pc:spChg>
        <pc:spChg chg="mod">
          <ac:chgData name="Danyella Nieto" userId="bd08cabf6777eb25" providerId="LiveId" clId="{3C18E87D-19FA-414E-8939-F0E61B361671}" dt="2023-02-24T23:56:43.356" v="1168" actId="1076"/>
          <ac:spMkLst>
            <pc:docMk/>
            <pc:sldMk cId="30894746" sldId="296"/>
            <ac:spMk id="8" creationId="{A43BA792-8664-1DD5-A8CB-773E92D78F7A}"/>
          </ac:spMkLst>
        </pc:spChg>
        <pc:spChg chg="del">
          <ac:chgData name="Danyella Nieto" userId="bd08cabf6777eb25" providerId="LiveId" clId="{3C18E87D-19FA-414E-8939-F0E61B361671}" dt="2023-02-24T23:55:48.059" v="1156"/>
          <ac:spMkLst>
            <pc:docMk/>
            <pc:sldMk cId="30894746" sldId="296"/>
            <ac:spMk id="9" creationId="{1DF9148D-CC8D-93DA-3653-41F3009FCD12}"/>
          </ac:spMkLst>
        </pc:spChg>
        <pc:spChg chg="del">
          <ac:chgData name="Danyella Nieto" userId="bd08cabf6777eb25" providerId="LiveId" clId="{3C18E87D-19FA-414E-8939-F0E61B361671}" dt="2023-02-24T23:54:30.094" v="1140" actId="478"/>
          <ac:spMkLst>
            <pc:docMk/>
            <pc:sldMk cId="30894746" sldId="296"/>
            <ac:spMk id="10" creationId="{3F9DFFFF-2F6B-175A-51C8-D10E093D8C1D}"/>
          </ac:spMkLst>
        </pc:spChg>
        <pc:spChg chg="del">
          <ac:chgData name="Danyella Nieto" userId="bd08cabf6777eb25" providerId="LiveId" clId="{3C18E87D-19FA-414E-8939-F0E61B361671}" dt="2023-02-24T23:54:35.699" v="1141" actId="478"/>
          <ac:spMkLst>
            <pc:docMk/>
            <pc:sldMk cId="30894746" sldId="296"/>
            <ac:spMk id="11" creationId="{4CE3A8B2-4E5E-EE15-B8FC-3181707A30C4}"/>
          </ac:spMkLst>
        </pc:spChg>
        <pc:spChg chg="mod">
          <ac:chgData name="Danyella Nieto" userId="bd08cabf6777eb25" providerId="LiveId" clId="{3C18E87D-19FA-414E-8939-F0E61B361671}" dt="2023-02-25T00:35:43.639" v="1499" actId="20577"/>
          <ac:spMkLst>
            <pc:docMk/>
            <pc:sldMk cId="30894746" sldId="296"/>
            <ac:spMk id="12" creationId="{3097B069-7309-9D83-AB1C-E82CD79C8976}"/>
          </ac:spMkLst>
        </pc:spChg>
        <pc:picChg chg="add mod">
          <ac:chgData name="Danyella Nieto" userId="bd08cabf6777eb25" providerId="LiveId" clId="{3C18E87D-19FA-414E-8939-F0E61B361671}" dt="2023-02-24T23:57:10.704" v="1182" actId="1076"/>
          <ac:picMkLst>
            <pc:docMk/>
            <pc:sldMk cId="30894746" sldId="296"/>
            <ac:picMk id="14" creationId="{4BE83839-4E03-2680-B2FE-7D8464A8BFFF}"/>
          </ac:picMkLst>
        </pc:picChg>
        <pc:picChg chg="add mod">
          <ac:chgData name="Danyella Nieto" userId="bd08cabf6777eb25" providerId="LiveId" clId="{3C18E87D-19FA-414E-8939-F0E61B361671}" dt="2023-02-24T23:57:18.567" v="1184" actId="1076"/>
          <ac:picMkLst>
            <pc:docMk/>
            <pc:sldMk cId="30894746" sldId="296"/>
            <ac:picMk id="15" creationId="{06E0610F-15C2-114B-5393-ABB9A6110AE4}"/>
          </ac:picMkLst>
        </pc:picChg>
        <pc:picChg chg="add mod modCrop">
          <ac:chgData name="Danyella Nieto" userId="bd08cabf6777eb25" providerId="LiveId" clId="{3C18E87D-19FA-414E-8939-F0E61B361671}" dt="2023-02-25T00:06:34.528" v="1241" actId="732"/>
          <ac:picMkLst>
            <pc:docMk/>
            <pc:sldMk cId="30894746" sldId="296"/>
            <ac:picMk id="16" creationId="{66DE2AEF-974D-85E1-2310-9F6B8E46BD9F}"/>
          </ac:picMkLst>
        </pc:picChg>
      </pc:sldChg>
      <pc:sldChg chg="addSp delSp modSp new mod">
        <pc:chgData name="Danyella Nieto" userId="bd08cabf6777eb25" providerId="LiveId" clId="{3C18E87D-19FA-414E-8939-F0E61B361671}" dt="2023-02-25T00:36:19.326" v="1503"/>
        <pc:sldMkLst>
          <pc:docMk/>
          <pc:sldMk cId="2416065164" sldId="297"/>
        </pc:sldMkLst>
        <pc:spChg chg="mod">
          <ac:chgData name="Danyella Nieto" userId="bd08cabf6777eb25" providerId="LiveId" clId="{3C18E87D-19FA-414E-8939-F0E61B361671}" dt="2023-02-25T00:10:52.291" v="1281" actId="1076"/>
          <ac:spMkLst>
            <pc:docMk/>
            <pc:sldMk cId="2416065164" sldId="297"/>
            <ac:spMk id="2" creationId="{D341006F-3297-4A55-B82F-BFA24015AA50}"/>
          </ac:spMkLst>
        </pc:spChg>
        <pc:spChg chg="del">
          <ac:chgData name="Danyella Nieto" userId="bd08cabf6777eb25" providerId="LiveId" clId="{3C18E87D-19FA-414E-8939-F0E61B361671}" dt="2023-02-25T00:10:36.569" v="1276"/>
          <ac:spMkLst>
            <pc:docMk/>
            <pc:sldMk cId="2416065164" sldId="297"/>
            <ac:spMk id="3" creationId="{A7846B25-8B9F-D76C-2CD1-16B8E9C79E7C}"/>
          </ac:spMkLst>
        </pc:spChg>
        <pc:spChg chg="mod">
          <ac:chgData name="Danyella Nieto" userId="bd08cabf6777eb25" providerId="LiveId" clId="{3C18E87D-19FA-414E-8939-F0E61B361671}" dt="2023-02-25T00:36:19.326" v="1503"/>
          <ac:spMkLst>
            <pc:docMk/>
            <pc:sldMk cId="2416065164" sldId="297"/>
            <ac:spMk id="4" creationId="{E335D6FC-D28D-E79B-2945-96256BC593EA}"/>
          </ac:spMkLst>
        </pc:spChg>
        <pc:picChg chg="add mod">
          <ac:chgData name="Danyella Nieto" userId="bd08cabf6777eb25" providerId="LiveId" clId="{3C18E87D-19FA-414E-8939-F0E61B361671}" dt="2023-02-25T00:10:43.472" v="1278" actId="1076"/>
          <ac:picMkLst>
            <pc:docMk/>
            <pc:sldMk cId="2416065164" sldId="297"/>
            <ac:picMk id="6" creationId="{82A23F0A-FC21-ABD6-653F-58367C74F1FE}"/>
          </ac:picMkLst>
        </pc:picChg>
      </pc:sldChg>
      <pc:sldChg chg="new del">
        <pc:chgData name="Danyella Nieto" userId="bd08cabf6777eb25" providerId="LiveId" clId="{3C18E87D-19FA-414E-8939-F0E61B361671}" dt="2023-02-25T00:11:29.011" v="1286" actId="47"/>
        <pc:sldMkLst>
          <pc:docMk/>
          <pc:sldMk cId="1432886073" sldId="298"/>
        </pc:sldMkLst>
      </pc:sldChg>
      <pc:sldChg chg="delSp modSp new mod ord">
        <pc:chgData name="Danyella Nieto" userId="bd08cabf6777eb25" providerId="LiveId" clId="{3C18E87D-19FA-414E-8939-F0E61B361671}" dt="2023-02-25T00:36:23.933" v="1504"/>
        <pc:sldMkLst>
          <pc:docMk/>
          <pc:sldMk cId="875256313" sldId="299"/>
        </pc:sldMkLst>
        <pc:spChg chg="mod">
          <ac:chgData name="Danyella Nieto" userId="bd08cabf6777eb25" providerId="LiveId" clId="{3C18E87D-19FA-414E-8939-F0E61B361671}" dt="2023-02-25T00:14:08.809" v="1297" actId="1076"/>
          <ac:spMkLst>
            <pc:docMk/>
            <pc:sldMk cId="875256313" sldId="299"/>
            <ac:spMk id="2" creationId="{60FB4083-0C75-E290-5797-BA9C19BB3B92}"/>
          </ac:spMkLst>
        </pc:spChg>
        <pc:spChg chg="del">
          <ac:chgData name="Danyella Nieto" userId="bd08cabf6777eb25" providerId="LiveId" clId="{3C18E87D-19FA-414E-8939-F0E61B361671}" dt="2023-02-25T00:13:53.065" v="1293" actId="478"/>
          <ac:spMkLst>
            <pc:docMk/>
            <pc:sldMk cId="875256313" sldId="299"/>
            <ac:spMk id="3" creationId="{D67DA6AE-E943-60CC-E8D7-BE6917C21C45}"/>
          </ac:spMkLst>
        </pc:spChg>
        <pc:spChg chg="mod">
          <ac:chgData name="Danyella Nieto" userId="bd08cabf6777eb25" providerId="LiveId" clId="{3C18E87D-19FA-414E-8939-F0E61B361671}" dt="2023-02-25T00:36:23.933" v="1504"/>
          <ac:spMkLst>
            <pc:docMk/>
            <pc:sldMk cId="875256313" sldId="299"/>
            <ac:spMk id="4" creationId="{65205515-88F8-8FA4-4D8A-91DD7EEBC052}"/>
          </ac:spMkLst>
        </pc:spChg>
      </pc:sldChg>
      <pc:sldChg chg="addSp delSp modSp new mod">
        <pc:chgData name="Danyella Nieto" userId="bd08cabf6777eb25" providerId="LiveId" clId="{3C18E87D-19FA-414E-8939-F0E61B361671}" dt="2023-02-25T00:52:07.106" v="2023" actId="20577"/>
        <pc:sldMkLst>
          <pc:docMk/>
          <pc:sldMk cId="3029941907" sldId="300"/>
        </pc:sldMkLst>
        <pc:spChg chg="del">
          <ac:chgData name="Danyella Nieto" userId="bd08cabf6777eb25" providerId="LiveId" clId="{3C18E87D-19FA-414E-8939-F0E61B361671}" dt="2023-02-25T00:15:06.006" v="1307" actId="478"/>
          <ac:spMkLst>
            <pc:docMk/>
            <pc:sldMk cId="3029941907" sldId="300"/>
            <ac:spMk id="2" creationId="{37CEC39B-28C9-3CD7-9B4C-A48F01CF5ED1}"/>
          </ac:spMkLst>
        </pc:spChg>
        <pc:spChg chg="mod">
          <ac:chgData name="Danyella Nieto" userId="bd08cabf6777eb25" providerId="LiveId" clId="{3C18E87D-19FA-414E-8939-F0E61B361671}" dt="2023-02-25T00:52:07.106" v="2023" actId="20577"/>
          <ac:spMkLst>
            <pc:docMk/>
            <pc:sldMk cId="3029941907" sldId="300"/>
            <ac:spMk id="3" creationId="{A806C461-A245-C7CF-A74E-27682402AE04}"/>
          </ac:spMkLst>
        </pc:spChg>
        <pc:spChg chg="mod">
          <ac:chgData name="Danyella Nieto" userId="bd08cabf6777eb25" providerId="LiveId" clId="{3C18E87D-19FA-414E-8939-F0E61B361671}" dt="2023-02-25T00:36:29.669" v="1505"/>
          <ac:spMkLst>
            <pc:docMk/>
            <pc:sldMk cId="3029941907" sldId="300"/>
            <ac:spMk id="4" creationId="{303D0AF9-F99B-9392-6967-6D623DB0F2A8}"/>
          </ac:spMkLst>
        </pc:spChg>
        <pc:picChg chg="add mod">
          <ac:chgData name="Danyella Nieto" userId="bd08cabf6777eb25" providerId="LiveId" clId="{3C18E87D-19FA-414E-8939-F0E61B361671}" dt="2023-02-25T00:15:22.848" v="1310"/>
          <ac:picMkLst>
            <pc:docMk/>
            <pc:sldMk cId="3029941907" sldId="300"/>
            <ac:picMk id="6" creationId="{FC1F2A4A-2505-D74C-B67A-8746B371B666}"/>
          </ac:picMkLst>
        </pc:picChg>
        <pc:picChg chg="add mod">
          <ac:chgData name="Danyella Nieto" userId="bd08cabf6777eb25" providerId="LiveId" clId="{3C18E87D-19FA-414E-8939-F0E61B361671}" dt="2023-02-25T00:15:37.804" v="1312" actId="1076"/>
          <ac:picMkLst>
            <pc:docMk/>
            <pc:sldMk cId="3029941907" sldId="300"/>
            <ac:picMk id="7" creationId="{EFAB45BD-6DE5-D842-7CD5-78A6F2B4279F}"/>
          </ac:picMkLst>
        </pc:picChg>
      </pc:sldChg>
      <pc:sldChg chg="addSp delSp modSp new mod">
        <pc:chgData name="Danyella Nieto" userId="bd08cabf6777eb25" providerId="LiveId" clId="{3C18E87D-19FA-414E-8939-F0E61B361671}" dt="2023-02-25T00:36:42.193" v="1508" actId="1076"/>
        <pc:sldMkLst>
          <pc:docMk/>
          <pc:sldMk cId="51489618" sldId="301"/>
        </pc:sldMkLst>
        <pc:spChg chg="mod">
          <ac:chgData name="Danyella Nieto" userId="bd08cabf6777eb25" providerId="LiveId" clId="{3C18E87D-19FA-414E-8939-F0E61B361671}" dt="2023-02-25T00:36:42.193" v="1508" actId="1076"/>
          <ac:spMkLst>
            <pc:docMk/>
            <pc:sldMk cId="51489618" sldId="301"/>
            <ac:spMk id="2" creationId="{BBB20735-2ED1-58C3-3C9B-B8BCA9375607}"/>
          </ac:spMkLst>
        </pc:spChg>
        <pc:spChg chg="del">
          <ac:chgData name="Danyella Nieto" userId="bd08cabf6777eb25" providerId="LiveId" clId="{3C18E87D-19FA-414E-8939-F0E61B361671}" dt="2023-02-25T00:16:07.865" v="1314"/>
          <ac:spMkLst>
            <pc:docMk/>
            <pc:sldMk cId="51489618" sldId="301"/>
            <ac:spMk id="3" creationId="{07694E76-6B20-1025-5FF9-6316C241580F}"/>
          </ac:spMkLst>
        </pc:spChg>
        <pc:spChg chg="mod">
          <ac:chgData name="Danyella Nieto" userId="bd08cabf6777eb25" providerId="LiveId" clId="{3C18E87D-19FA-414E-8939-F0E61B361671}" dt="2023-02-25T00:36:35.180" v="1506"/>
          <ac:spMkLst>
            <pc:docMk/>
            <pc:sldMk cId="51489618" sldId="301"/>
            <ac:spMk id="4" creationId="{34DA4B42-E3CB-5073-330F-5E21C0DD2C44}"/>
          </ac:spMkLst>
        </pc:spChg>
        <pc:picChg chg="add mod">
          <ac:chgData name="Danyella Nieto" userId="bd08cabf6777eb25" providerId="LiveId" clId="{3C18E87D-19FA-414E-8939-F0E61B361671}" dt="2023-02-25T00:36:37.568" v="1507" actId="1076"/>
          <ac:picMkLst>
            <pc:docMk/>
            <pc:sldMk cId="51489618" sldId="301"/>
            <ac:picMk id="6" creationId="{C8993E33-8787-8A12-C844-5E704ABA5516}"/>
          </ac:picMkLst>
        </pc:picChg>
      </pc:sldChg>
      <pc:sldChg chg="addSp delSp modSp new mod">
        <pc:chgData name="Danyella Nieto" userId="bd08cabf6777eb25" providerId="LiveId" clId="{3C18E87D-19FA-414E-8939-F0E61B361671}" dt="2023-02-25T00:37:47.576" v="1518" actId="478"/>
        <pc:sldMkLst>
          <pc:docMk/>
          <pc:sldMk cId="2507707924" sldId="302"/>
        </pc:sldMkLst>
        <pc:spChg chg="mod ord">
          <ac:chgData name="Danyella Nieto" userId="bd08cabf6777eb25" providerId="LiveId" clId="{3C18E87D-19FA-414E-8939-F0E61B361671}" dt="2023-02-25T00:18:06.134" v="1336" actId="166"/>
          <ac:spMkLst>
            <pc:docMk/>
            <pc:sldMk cId="2507707924" sldId="302"/>
            <ac:spMk id="2" creationId="{FF49BF88-26C9-F02C-1429-04E2BE28BE3F}"/>
          </ac:spMkLst>
        </pc:spChg>
        <pc:spChg chg="add del">
          <ac:chgData name="Danyella Nieto" userId="bd08cabf6777eb25" providerId="LiveId" clId="{3C18E87D-19FA-414E-8939-F0E61B361671}" dt="2023-02-25T00:17:15.459" v="1327"/>
          <ac:spMkLst>
            <pc:docMk/>
            <pc:sldMk cId="2507707924" sldId="302"/>
            <ac:spMk id="3" creationId="{8EA307E2-ACC5-E50C-A3E1-23AF3AA2D86C}"/>
          </ac:spMkLst>
        </pc:spChg>
        <pc:spChg chg="add del">
          <ac:chgData name="Danyella Nieto" userId="bd08cabf6777eb25" providerId="LiveId" clId="{3C18E87D-19FA-414E-8939-F0E61B361671}" dt="2023-02-25T00:37:47.576" v="1518" actId="478"/>
          <ac:spMkLst>
            <pc:docMk/>
            <pc:sldMk cId="2507707924" sldId="302"/>
            <ac:spMk id="4" creationId="{5E94B8FE-5A90-D1C8-A3EB-8EE4CDF664BD}"/>
          </ac:spMkLst>
        </pc:spChg>
        <pc:picChg chg="add del mod modCrop">
          <ac:chgData name="Danyella Nieto" userId="bd08cabf6777eb25" providerId="LiveId" clId="{3C18E87D-19FA-414E-8939-F0E61B361671}" dt="2023-02-25T00:17:12.206" v="1326"/>
          <ac:picMkLst>
            <pc:docMk/>
            <pc:sldMk cId="2507707924" sldId="302"/>
            <ac:picMk id="5" creationId="{BB5D74BC-274E-0654-04D8-EC44F0199141}"/>
          </ac:picMkLst>
        </pc:picChg>
        <pc:picChg chg="add mod modCrop">
          <ac:chgData name="Danyella Nieto" userId="bd08cabf6777eb25" providerId="LiveId" clId="{3C18E87D-19FA-414E-8939-F0E61B361671}" dt="2023-02-25T00:17:57.855" v="1335" actId="1076"/>
          <ac:picMkLst>
            <pc:docMk/>
            <pc:sldMk cId="2507707924" sldId="302"/>
            <ac:picMk id="6" creationId="{FF0C9381-5EC5-54D0-94AC-658FC7B82316}"/>
          </ac:picMkLst>
        </pc:picChg>
      </pc:sldChg>
      <pc:sldChg chg="addSp modSp new mod">
        <pc:chgData name="Danyella Nieto" userId="bd08cabf6777eb25" providerId="LiveId" clId="{3C18E87D-19FA-414E-8939-F0E61B361671}" dt="2023-02-25T00:37:57.443" v="1519"/>
        <pc:sldMkLst>
          <pc:docMk/>
          <pc:sldMk cId="1312668175" sldId="303"/>
        </pc:sldMkLst>
        <pc:spChg chg="mod">
          <ac:chgData name="Danyella Nieto" userId="bd08cabf6777eb25" providerId="LiveId" clId="{3C18E87D-19FA-414E-8939-F0E61B361671}" dt="2023-02-25T00:22:03.078" v="1358" actId="14100"/>
          <ac:spMkLst>
            <pc:docMk/>
            <pc:sldMk cId="1312668175" sldId="303"/>
            <ac:spMk id="2" creationId="{61B7BA50-EE29-224B-978B-510418AB3D17}"/>
          </ac:spMkLst>
        </pc:spChg>
        <pc:spChg chg="mod">
          <ac:chgData name="Danyella Nieto" userId="bd08cabf6777eb25" providerId="LiveId" clId="{3C18E87D-19FA-414E-8939-F0E61B361671}" dt="2023-02-25T00:22:05.810" v="1359" actId="1076"/>
          <ac:spMkLst>
            <pc:docMk/>
            <pc:sldMk cId="1312668175" sldId="303"/>
            <ac:spMk id="3" creationId="{C3AB1192-188F-B5BA-91EE-33371265BE84}"/>
          </ac:spMkLst>
        </pc:spChg>
        <pc:spChg chg="mod">
          <ac:chgData name="Danyella Nieto" userId="bd08cabf6777eb25" providerId="LiveId" clId="{3C18E87D-19FA-414E-8939-F0E61B361671}" dt="2023-02-25T00:20:45.098" v="1347" actId="1076"/>
          <ac:spMkLst>
            <pc:docMk/>
            <pc:sldMk cId="1312668175" sldId="303"/>
            <ac:spMk id="4" creationId="{ECDFC8A0-7A53-150C-2F9E-BC0DE3A695D4}"/>
          </ac:spMkLst>
        </pc:spChg>
        <pc:spChg chg="mod">
          <ac:chgData name="Danyella Nieto" userId="bd08cabf6777eb25" providerId="LiveId" clId="{3C18E87D-19FA-414E-8939-F0E61B361671}" dt="2023-02-25T00:22:18.493" v="1361" actId="1076"/>
          <ac:spMkLst>
            <pc:docMk/>
            <pc:sldMk cId="1312668175" sldId="303"/>
            <ac:spMk id="5" creationId="{9A9A4CBD-3443-CFC0-33A4-E8F0C69E71E7}"/>
          </ac:spMkLst>
        </pc:spChg>
        <pc:spChg chg="mod">
          <ac:chgData name="Danyella Nieto" userId="bd08cabf6777eb25" providerId="LiveId" clId="{3C18E87D-19FA-414E-8939-F0E61B361671}" dt="2023-02-25T00:20:49.585" v="1348" actId="1076"/>
          <ac:spMkLst>
            <pc:docMk/>
            <pc:sldMk cId="1312668175" sldId="303"/>
            <ac:spMk id="6" creationId="{FF7F7468-8FE4-6EF2-899B-40301C9C3718}"/>
          </ac:spMkLst>
        </pc:spChg>
        <pc:spChg chg="mod">
          <ac:chgData name="Danyella Nieto" userId="bd08cabf6777eb25" providerId="LiveId" clId="{3C18E87D-19FA-414E-8939-F0E61B361671}" dt="2023-02-25T00:37:57.443" v="1519"/>
          <ac:spMkLst>
            <pc:docMk/>
            <pc:sldMk cId="1312668175" sldId="303"/>
            <ac:spMk id="7" creationId="{1D634AB3-37C0-4ED8-094D-109C4935971E}"/>
          </ac:spMkLst>
        </pc:spChg>
        <pc:picChg chg="add mod">
          <ac:chgData name="Danyella Nieto" userId="bd08cabf6777eb25" providerId="LiveId" clId="{3C18E87D-19FA-414E-8939-F0E61B361671}" dt="2023-02-25T00:22:12.070" v="1360" actId="1076"/>
          <ac:picMkLst>
            <pc:docMk/>
            <pc:sldMk cId="1312668175" sldId="303"/>
            <ac:picMk id="9" creationId="{6E3271A1-A79F-1302-F75E-E1338553908B}"/>
          </ac:picMkLst>
        </pc:picChg>
      </pc:sldChg>
      <pc:sldChg chg="addSp delSp modSp new mod">
        <pc:chgData name="Danyella Nieto" userId="bd08cabf6777eb25" providerId="LiveId" clId="{3C18E87D-19FA-414E-8939-F0E61B361671}" dt="2023-02-25T00:38:03.076" v="1520"/>
        <pc:sldMkLst>
          <pc:docMk/>
          <pc:sldMk cId="958718589" sldId="304"/>
        </pc:sldMkLst>
        <pc:spChg chg="mod">
          <ac:chgData name="Danyella Nieto" userId="bd08cabf6777eb25" providerId="LiveId" clId="{3C18E87D-19FA-414E-8939-F0E61B361671}" dt="2023-02-25T00:24:29.197" v="1369" actId="1076"/>
          <ac:spMkLst>
            <pc:docMk/>
            <pc:sldMk cId="958718589" sldId="304"/>
            <ac:spMk id="2" creationId="{D9158AEF-77D9-01D5-93C1-93350D4B6537}"/>
          </ac:spMkLst>
        </pc:spChg>
        <pc:spChg chg="del">
          <ac:chgData name="Danyella Nieto" userId="bd08cabf6777eb25" providerId="LiveId" clId="{3C18E87D-19FA-414E-8939-F0E61B361671}" dt="2023-02-25T00:24:12.146" v="1365" actId="478"/>
          <ac:spMkLst>
            <pc:docMk/>
            <pc:sldMk cId="958718589" sldId="304"/>
            <ac:spMk id="3" creationId="{A67863F2-F576-CFE2-F88D-832CE3F07378}"/>
          </ac:spMkLst>
        </pc:spChg>
        <pc:spChg chg="mod">
          <ac:chgData name="Danyella Nieto" userId="bd08cabf6777eb25" providerId="LiveId" clId="{3C18E87D-19FA-414E-8939-F0E61B361671}" dt="2023-02-25T00:38:03.076" v="1520"/>
          <ac:spMkLst>
            <pc:docMk/>
            <pc:sldMk cId="958718589" sldId="304"/>
            <ac:spMk id="4" creationId="{16D44E29-C2AD-BFAA-62C6-CBFAD82FA155}"/>
          </ac:spMkLst>
        </pc:spChg>
        <pc:picChg chg="add mod">
          <ac:chgData name="Danyella Nieto" userId="bd08cabf6777eb25" providerId="LiveId" clId="{3C18E87D-19FA-414E-8939-F0E61B361671}" dt="2023-02-25T00:24:36.853" v="1371" actId="1076"/>
          <ac:picMkLst>
            <pc:docMk/>
            <pc:sldMk cId="958718589" sldId="304"/>
            <ac:picMk id="6" creationId="{00A57C26-9CA8-392E-58A1-AA7B861E083D}"/>
          </ac:picMkLst>
        </pc:picChg>
      </pc:sldChg>
      <pc:sldChg chg="addSp modSp new mod">
        <pc:chgData name="Danyella Nieto" userId="bd08cabf6777eb25" providerId="LiveId" clId="{3C18E87D-19FA-414E-8939-F0E61B361671}" dt="2023-02-25T00:39:46.119" v="1528" actId="1076"/>
        <pc:sldMkLst>
          <pc:docMk/>
          <pc:sldMk cId="2111849607" sldId="305"/>
        </pc:sldMkLst>
        <pc:spChg chg="mod ord">
          <ac:chgData name="Danyella Nieto" userId="bd08cabf6777eb25" providerId="LiveId" clId="{3C18E87D-19FA-414E-8939-F0E61B361671}" dt="2023-02-25T00:32:02.617" v="1380" actId="1076"/>
          <ac:spMkLst>
            <pc:docMk/>
            <pc:sldMk cId="2111849607" sldId="305"/>
            <ac:spMk id="2" creationId="{1EFBC79D-8BB3-2ECF-D327-F33496046A6A}"/>
          </ac:spMkLst>
        </pc:spChg>
        <pc:spChg chg="mod">
          <ac:chgData name="Danyella Nieto" userId="bd08cabf6777eb25" providerId="LiveId" clId="{3C18E87D-19FA-414E-8939-F0E61B361671}" dt="2023-02-25T00:38:07.754" v="1521"/>
          <ac:spMkLst>
            <pc:docMk/>
            <pc:sldMk cId="2111849607" sldId="305"/>
            <ac:spMk id="7" creationId="{32DE9BFF-0084-8E4C-F2AE-A230DBA09A2A}"/>
          </ac:spMkLst>
        </pc:spChg>
        <pc:picChg chg="add mod">
          <ac:chgData name="Danyella Nieto" userId="bd08cabf6777eb25" providerId="LiveId" clId="{3C18E87D-19FA-414E-8939-F0E61B361671}" dt="2023-02-25T00:31:53.978" v="1379" actId="1076"/>
          <ac:picMkLst>
            <pc:docMk/>
            <pc:sldMk cId="2111849607" sldId="305"/>
            <ac:picMk id="9" creationId="{F633F420-3A5E-39E8-52B9-5C4AE8E4851C}"/>
          </ac:picMkLst>
        </pc:picChg>
        <pc:picChg chg="add mod">
          <ac:chgData name="Danyella Nieto" userId="bd08cabf6777eb25" providerId="LiveId" clId="{3C18E87D-19FA-414E-8939-F0E61B361671}" dt="2023-02-25T00:39:46.119" v="1528" actId="1076"/>
          <ac:picMkLst>
            <pc:docMk/>
            <pc:sldMk cId="2111849607" sldId="305"/>
            <ac:picMk id="10" creationId="{1A050D20-B86D-B3FA-F3E2-7D99C7B14F9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2/24/2023</a:t>
            </a:fld>
            <a:endParaRPr lang="en-US" dirty="0"/>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dirty="0"/>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2/24/2023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dirty="0"/>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2</a:t>
            </a:fld>
            <a:endParaRPr lang="en-US" dirty="0"/>
          </a:p>
        </p:txBody>
      </p:sp>
    </p:spTree>
    <p:extLst>
      <p:ext uri="{BB962C8B-B14F-4D97-AF65-F5344CB8AC3E}">
        <p14:creationId xmlns:p14="http://schemas.microsoft.com/office/powerpoint/2010/main" val="388061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6</a:t>
            </a:fld>
            <a:endParaRPr lang="en-US" dirty="0"/>
          </a:p>
        </p:txBody>
      </p:sp>
    </p:spTree>
    <p:extLst>
      <p:ext uri="{BB962C8B-B14F-4D97-AF65-F5344CB8AC3E}">
        <p14:creationId xmlns:p14="http://schemas.microsoft.com/office/powerpoint/2010/main" val="48478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22</a:t>
            </a:fld>
            <a:endParaRPr lang="en-US" dirty="0"/>
          </a:p>
        </p:txBody>
      </p:sp>
    </p:spTree>
    <p:extLst>
      <p:ext uri="{BB962C8B-B14F-4D97-AF65-F5344CB8AC3E}">
        <p14:creationId xmlns:p14="http://schemas.microsoft.com/office/powerpoint/2010/main" val="325735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24</a:t>
            </a:fld>
            <a:endParaRPr lang="en-US" dirty="0"/>
          </a:p>
        </p:txBody>
      </p:sp>
    </p:spTree>
    <p:extLst>
      <p:ext uri="{BB962C8B-B14F-4D97-AF65-F5344CB8AC3E}">
        <p14:creationId xmlns:p14="http://schemas.microsoft.com/office/powerpoint/2010/main" val="23182809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1EBC0340-3AAE-A39F-0BAF-0E7430611152}"/>
              </a:ext>
            </a:extLst>
          </p:cNvPr>
          <p:cNvSpPr/>
          <p:nvPr userDrawn="1"/>
        </p:nvSpPr>
        <p:spPr>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0" name="Picture 9" descr="Gap between two buildings against the blue sky">
            <a:extLst>
              <a:ext uri="{FF2B5EF4-FFF2-40B4-BE49-F238E27FC236}">
                <a16:creationId xmlns:a16="http://schemas.microsoft.com/office/drawing/2014/main" id="{C40F96A3-9DAF-4D22-64AD-CEC023D28D9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1" y="0"/>
            <a:ext cx="11431589" cy="6858000"/>
          </a:xfrm>
          <a:prstGeom prst="rect">
            <a:avLst/>
          </a:prstGeom>
        </p:spPr>
      </p:pic>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16768" y="633753"/>
            <a:ext cx="7414940" cy="578325"/>
          </a:xfr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8" y="1313284"/>
            <a:ext cx="6226593" cy="3427502"/>
          </a:xfrm>
        </p:spPr>
        <p:txBody>
          <a:bodyPr lIns="0" tIns="0" rIns="0" bIns="0" anchor="t">
            <a:noAutofit/>
          </a:bodyPr>
          <a:lstStyle>
            <a:lvl1pPr algn="l">
              <a:defRPr sz="4500" cap="all" baseline="0"/>
            </a:lvl1pPr>
          </a:lstStyle>
          <a:p>
            <a:r>
              <a:rPr lang="en-US" dirty="0"/>
              <a:t>CLICK TO EDIT MASTER 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650517"/>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34" name="Text Placeholder 33">
            <a:extLst>
              <a:ext uri="{FF2B5EF4-FFF2-40B4-BE49-F238E27FC236}">
                <a16:creationId xmlns:a16="http://schemas.microsoft.com/office/drawing/2014/main" id="{F1774C4E-7344-8232-3750-E424576E1D73}"/>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3587657"/>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656748"/>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69E47AF5-CB74-C3EB-76CA-1CA76678E2D5}"/>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3589774"/>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662979"/>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3" name="Text Placeholder 42">
            <a:extLst>
              <a:ext uri="{FF2B5EF4-FFF2-40B4-BE49-F238E27FC236}">
                <a16:creationId xmlns:a16="http://schemas.microsoft.com/office/drawing/2014/main" id="{4F3265D0-915B-E319-A154-B81C7A2C5B94}"/>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3594007"/>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669209"/>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6" name="Text Placeholder 45">
            <a:extLst>
              <a:ext uri="{FF2B5EF4-FFF2-40B4-BE49-F238E27FC236}">
                <a16:creationId xmlns:a16="http://schemas.microsoft.com/office/drawing/2014/main" id="{D922E682-729B-97DE-1956-5B8FDDB7A7B0}"/>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3591891"/>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4221285"/>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9" name="Text Placeholder 48">
            <a:extLst>
              <a:ext uri="{FF2B5EF4-FFF2-40B4-BE49-F238E27FC236}">
                <a16:creationId xmlns:a16="http://schemas.microsoft.com/office/drawing/2014/main" id="{B1360129-7F80-B48D-D46B-A111F17E47B4}"/>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6150401"/>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4218973"/>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874C74F1-405C-C6EE-A607-2236B9B08E00}"/>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6151618"/>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4220129"/>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53" name="Text Placeholder 52">
            <a:extLst>
              <a:ext uri="{FF2B5EF4-FFF2-40B4-BE49-F238E27FC236}">
                <a16:creationId xmlns:a16="http://schemas.microsoft.com/office/drawing/2014/main" id="{3914135F-F251-D319-FE2A-787B519F9071}"/>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6149184"/>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4222440"/>
            <a:ext cx="2000530" cy="1612167"/>
          </a:xfrm>
          <a:solidFill>
            <a:schemeClr val="accent1">
              <a:lumMod val="20000"/>
              <a:lumOff val="8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54" name="Text Placeholder 53">
            <a:extLst>
              <a:ext uri="{FF2B5EF4-FFF2-40B4-BE49-F238E27FC236}">
                <a16:creationId xmlns:a16="http://schemas.microsoft.com/office/drawing/2014/main" id="{B9DED069-060F-0176-B4A9-26120A147B76}"/>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0000"/>
            </a:scheme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dirty="0"/>
              <a:t>Name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6152835"/>
            <a:ext cx="1833441" cy="217186"/>
          </a:xfr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 name="Footer Placeholder 1">
            <a:extLst>
              <a:ext uri="{FF2B5EF4-FFF2-40B4-BE49-F238E27FC236}">
                <a16:creationId xmlns:a16="http://schemas.microsoft.com/office/drawing/2014/main" id="{58B2A1B4-8B38-9645-3655-35A4232B984C}"/>
              </a:ext>
            </a:extLst>
          </p:cNvPr>
          <p:cNvSpPr>
            <a:spLocks noGrp="1"/>
          </p:cNvSpPr>
          <p:nvPr>
            <p:ph type="ftr" sz="quarter" idx="45"/>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FFD77F83-709B-A595-838B-A50CBBA8DB76}"/>
              </a:ext>
            </a:extLst>
          </p:cNvPr>
          <p:cNvSpPr>
            <a:spLocks noGrp="1"/>
          </p:cNvSpPr>
          <p:nvPr>
            <p:ph type="sldNum" sz="quarter" idx="46"/>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884982"/>
            <a:ext cx="5744335" cy="979204"/>
          </a:xfrm>
        </p:spPr>
        <p:txBody>
          <a:bodyPr lIns="0" tIns="0" rIns="0" bIns="0" anchor="t">
            <a:noAutofit/>
          </a:bodyPr>
          <a:lstStyle>
            <a:lvl1pPr>
              <a:defRPr sz="3600" cap="all" baseline="0"/>
            </a:lvl1pPr>
          </a:lstStyle>
          <a:p>
            <a:r>
              <a:rPr lang="en-US" dirty="0"/>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864186"/>
            <a:ext cx="5753520" cy="631867"/>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553205"/>
            <a:ext cx="5257800" cy="1311566"/>
          </a:xfr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dirty="0"/>
              <a:t>Second level</a:t>
            </a:r>
          </a:p>
          <a:p>
            <a:pPr marL="285750" lvl="0" indent="-285750">
              <a:lnSpc>
                <a:spcPct val="100000"/>
              </a:lnSpc>
              <a:spcBef>
                <a:spcPts val="0"/>
              </a:spcBef>
            </a:pPr>
            <a:endParaRPr lang="en-US" dirty="0"/>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4057317"/>
            <a:ext cx="5753520" cy="631867"/>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746336"/>
            <a:ext cx="5257800" cy="1311566"/>
          </a:xfr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dirty="0"/>
              <a:t>Second level</a:t>
            </a:r>
          </a:p>
          <a:p>
            <a:pPr marL="285750" lvl="0" indent="-285750">
              <a:lnSpc>
                <a:spcPct val="100000"/>
              </a:lnSpc>
              <a:spcBef>
                <a:spcPts val="0"/>
              </a:spcBef>
            </a:pPr>
            <a:endParaRPr lang="en-US" dirty="0"/>
          </a:p>
        </p:txBody>
      </p:sp>
      <p:sp>
        <p:nvSpPr>
          <p:cNvPr id="32" name="Rectangle 31">
            <a:extLst>
              <a:ext uri="{FF2B5EF4-FFF2-40B4-BE49-F238E27FC236}">
                <a16:creationId xmlns:a16="http://schemas.microsoft.com/office/drawing/2014/main" id="{4AED9AA9-2FB1-B400-47C0-803090B07B01}"/>
              </a:ext>
            </a:extLst>
          </p:cNvPr>
          <p:cNvSpPr/>
          <p:nvPr userDrawn="1"/>
        </p:nvSpPr>
        <p:spPr>
          <a:xfrm>
            <a:off x="7793831" y="810843"/>
            <a:ext cx="3091172" cy="5597912"/>
          </a:xfrm>
          <a:prstGeom prst="rect">
            <a:avLst/>
          </a:prstGeom>
          <a:solidFill>
            <a:schemeClr val="accent1">
              <a:alpha val="9323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1066373"/>
            <a:ext cx="2243137" cy="4929188"/>
          </a:xfrm>
          <a:solidFill>
            <a:schemeClr val="accent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1066373"/>
            <a:ext cx="1672682" cy="2278993"/>
          </a:xfrm>
          <a:solidFill>
            <a:schemeClr val="accent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716568"/>
            <a:ext cx="1672682" cy="2278993"/>
          </a:xfrm>
          <a:solidFill>
            <a:schemeClr val="accent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5A615220-DA65-3A8D-609D-95B6D86B192A}"/>
              </a:ext>
            </a:extLst>
          </p:cNvPr>
          <p:cNvSpPr>
            <a:spLocks noGrp="1"/>
          </p:cNvSpPr>
          <p:nvPr>
            <p:ph type="ftr" sz="quarter" idx="34"/>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6AC2A57F-F2BF-F3B3-9D45-5DCD2608D80C}"/>
              </a:ext>
            </a:extLst>
          </p:cNvPr>
          <p:cNvSpPr>
            <a:spLocks noGrp="1"/>
          </p:cNvSpPr>
          <p:nvPr>
            <p:ph type="sldNum" sz="quarter" idx="35"/>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21385B8-472C-422F-2A52-C71336190A24}"/>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2" name="Oval 1">
            <a:extLst>
              <a:ext uri="{FF2B5EF4-FFF2-40B4-BE49-F238E27FC236}">
                <a16:creationId xmlns:a16="http://schemas.microsoft.com/office/drawing/2014/main" id="{9DE7CA9C-8486-4EA1-8701-DB28FF478598}"/>
              </a:ext>
            </a:extLst>
          </p:cNvPr>
          <p:cNvSpPr/>
          <p:nvPr userDrawn="1"/>
        </p:nvSpPr>
        <p:spPr>
          <a:xfrm>
            <a:off x="2060160"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540257" y="2001750"/>
            <a:ext cx="1159161" cy="1036101"/>
          </a:xfrm>
          <a:noFill/>
        </p:spPr>
        <p:txBody>
          <a:bodyPr anchor="ctr">
            <a:noAutofit/>
          </a:bodyPr>
          <a:lstStyle>
            <a:lvl1pPr algn="ctr">
              <a:defRPr sz="1600"/>
            </a:lvl1pPr>
          </a:lstStyle>
          <a:p>
            <a:r>
              <a:rPr lang="en-US"/>
              <a:t>Click icon to add picture</a:t>
            </a:r>
            <a:endParaRPr lang="en-US" dirty="0"/>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3029583"/>
            <a:ext cx="2940863" cy="1002007"/>
          </a:xfrm>
        </p:spPr>
        <p:txBody>
          <a:bodyPr anchor="b">
            <a:noAutofit/>
          </a:bodyPr>
          <a:lstStyle>
            <a:lvl1pPr marL="0" indent="0" algn="l">
              <a:lnSpc>
                <a:spcPct val="100000"/>
              </a:lnSpc>
              <a:buNone/>
              <a:defRPr sz="2000" b="1" i="0" cap="all" spc="300" baseline="0">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4053021"/>
            <a:ext cx="2944737" cy="2284667"/>
          </a:xfrm>
        </p:spPr>
        <p:txBody>
          <a:bodyPr lIns="0" tIns="0" rIns="0" bIns="0">
            <a:noAutofit/>
          </a:bodyPr>
          <a:lstStyle>
            <a:lvl1pPr marL="285750" indent="-285750">
              <a:lnSpc>
                <a:spcPct val="100000"/>
              </a:lnSpc>
              <a:buFont typeface="Arial" panose="020B0604020202020204" pitchFamily="34" charset="0"/>
              <a:buChar char="•"/>
              <a:defRPr sz="1400" b="0" i="0">
                <a:latin typeface="+mn-lt"/>
              </a:defRPr>
            </a:lvl1pPr>
            <a:lvl2pPr marL="800100" indent="-34290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107541" y="2001750"/>
            <a:ext cx="1159161" cy="1036101"/>
          </a:xfrm>
          <a:noFill/>
        </p:spPr>
        <p:txBody>
          <a:bodyPr anchor="ctr">
            <a:noAutofit/>
          </a:bodyPr>
          <a:lstStyle>
            <a:lvl1pPr algn="ctr">
              <a:defRPr sz="1600"/>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3064120"/>
            <a:ext cx="2940864" cy="988902"/>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4066126"/>
            <a:ext cx="2944737" cy="2284667"/>
          </a:xfr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800100" indent="-34290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8836567" y="2070777"/>
            <a:ext cx="956930" cy="956930"/>
          </a:xfrm>
          <a:prstGeom prst="ellipse">
            <a:avLst/>
          </a:prstGeom>
          <a:solidFill>
            <a:schemeClr val="accent1">
              <a:alpha val="744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8333421" y="2004710"/>
            <a:ext cx="1159161" cy="1036101"/>
          </a:xfrm>
          <a:noFill/>
        </p:spPr>
        <p:txBody>
          <a:bodyPr anchor="ctr">
            <a:noAutofit/>
          </a:bodyPr>
          <a:lstStyle>
            <a:lvl1pPr algn="ctr">
              <a:defRPr sz="1600"/>
            </a:lvl1pPr>
          </a:lstStyle>
          <a:p>
            <a:r>
              <a:rPr lang="en-US"/>
              <a:t>Click icon to add picture</a:t>
            </a:r>
            <a:endParaRPr lang="en-US" dirty="0"/>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3029583"/>
            <a:ext cx="2940864" cy="988902"/>
          </a:xfr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4031589"/>
            <a:ext cx="2944737" cy="2284667"/>
          </a:xfr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800100" indent="-34290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466B1E6-E67B-3B07-B464-6C782D2D21E7}"/>
              </a:ext>
            </a:extLst>
          </p:cNvPr>
          <p:cNvSpPr>
            <a:spLocks noGrp="1"/>
          </p:cNvSpPr>
          <p:nvPr>
            <p:ph type="ftr" sz="quarter" idx="33"/>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2B63D2A3-D5E9-1D68-8AB2-1DB5C21E9126}"/>
              </a:ext>
            </a:extLst>
          </p:cNvPr>
          <p:cNvSpPr>
            <a:spLocks noGrp="1"/>
          </p:cNvSpPr>
          <p:nvPr>
            <p:ph type="sldNum" sz="quarter" idx="34"/>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592F592C-CC3F-8FC0-DAF8-24019474CAB1}"/>
              </a:ext>
            </a:extLst>
          </p:cNvPr>
          <p:cNvSpPr>
            <a:spLocks noGrp="1"/>
          </p:cNvSpPr>
          <p:nvPr>
            <p:ph type="title" hasCustomPrompt="1"/>
          </p:nvPr>
        </p:nvSpPr>
        <p:spPr>
          <a:xfrm>
            <a:off x="847384" y="884982"/>
            <a:ext cx="5744335" cy="979204"/>
          </a:xfrm>
        </p:spPr>
        <p:txBody>
          <a:bodyPr lIns="0" tIns="0" rIns="0" bIns="0" anchor="t">
            <a:noAutofit/>
          </a:bodyPr>
          <a:lstStyle>
            <a:lvl1pPr>
              <a:defRPr sz="3600" baseline="0">
                <a:latin typeface="+mj-lt"/>
              </a:defRPr>
            </a:lvl1pPr>
          </a:lstStyle>
          <a:p>
            <a:r>
              <a:rPr lang="en-US" dirty="0"/>
              <a:t>CLICK TO EDIT MASTER TITLE</a:t>
            </a:r>
          </a:p>
        </p:txBody>
      </p:sp>
      <p:sp>
        <p:nvSpPr>
          <p:cNvPr id="13" name="Text Placeholder 2">
            <a:extLst>
              <a:ext uri="{FF2B5EF4-FFF2-40B4-BE49-F238E27FC236}">
                <a16:creationId xmlns:a16="http://schemas.microsoft.com/office/drawing/2014/main" id="{ED5AF112-F5BD-9AA8-0E64-A6972333DDB1}"/>
              </a:ext>
            </a:extLst>
          </p:cNvPr>
          <p:cNvSpPr>
            <a:spLocks noGrp="1"/>
          </p:cNvSpPr>
          <p:nvPr>
            <p:ph type="body" idx="1"/>
          </p:nvPr>
        </p:nvSpPr>
        <p:spPr>
          <a:xfrm>
            <a:off x="855915" y="2046038"/>
            <a:ext cx="4831207" cy="3568139"/>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DD9A5508-A146-4C36-FF14-5B78325C526D}"/>
              </a:ext>
            </a:extLst>
          </p:cNvPr>
          <p:cNvSpPr>
            <a:spLocks noGrp="1"/>
          </p:cNvSpPr>
          <p:nvPr>
            <p:ph type="pic" sz="quarter" idx="12"/>
          </p:nvPr>
        </p:nvSpPr>
        <p:spPr>
          <a:xfrm>
            <a:off x="7868966" y="1112838"/>
            <a:ext cx="3475649" cy="4975225"/>
          </a:xfrm>
          <a:solidFill>
            <a:schemeClr val="accent1">
              <a:lumMod val="20000"/>
              <a:lumOff val="80000"/>
            </a:schemeClr>
          </a:solidFill>
        </p:spPr>
        <p:txBody>
          <a:bodyPr anchor="ctr"/>
          <a:lstStyle>
            <a:lvl1pPr algn="ctr">
              <a:defRPr/>
            </a:lvl1pPr>
          </a:lstStyle>
          <a:p>
            <a:r>
              <a:rPr lang="en-US"/>
              <a:t>Click icon to add picture</a:t>
            </a:r>
            <a:endParaRPr lang="en-US" dirty="0"/>
          </a:p>
        </p:txBody>
      </p:sp>
      <p:sp>
        <p:nvSpPr>
          <p:cNvPr id="14" name="Text Placeholder 10">
            <a:extLst>
              <a:ext uri="{FF2B5EF4-FFF2-40B4-BE49-F238E27FC236}">
                <a16:creationId xmlns:a16="http://schemas.microsoft.com/office/drawing/2014/main" id="{104F5115-4987-5C8E-E191-E06A29A553D3}"/>
              </a:ext>
            </a:extLst>
          </p:cNvPr>
          <p:cNvSpPr>
            <a:spLocks noGrp="1"/>
          </p:cNvSpPr>
          <p:nvPr>
            <p:ph type="body" sz="quarter" idx="13"/>
          </p:nvPr>
        </p:nvSpPr>
        <p:spPr>
          <a:xfrm>
            <a:off x="7010733" y="2803273"/>
            <a:ext cx="2121408" cy="2121408"/>
          </a:xfrm>
          <a:prstGeom prst="ellipse">
            <a:avLst/>
          </a:prstGeom>
          <a:solidFill>
            <a:schemeClr val="accent1">
              <a:alpha val="72000"/>
            </a:schemeClr>
          </a:solidFill>
        </p:spPr>
        <p:txBody>
          <a:bodyPr/>
          <a:lstStyle>
            <a:lvl1pPr>
              <a:defRPr sz="300">
                <a:solidFill>
                  <a:schemeClr val="accent1">
                    <a:alpha val="0"/>
                  </a:schemeClr>
                </a:solidFill>
              </a:defRPr>
            </a:lvl1pPr>
          </a:lstStyle>
          <a:p>
            <a:pPr lvl="0"/>
            <a:r>
              <a:rPr lang="en-US"/>
              <a:t>Click to edit Master text styles</a:t>
            </a:r>
          </a:p>
        </p:txBody>
      </p:sp>
      <p:sp>
        <p:nvSpPr>
          <p:cNvPr id="15" name="Text Placeholder 10">
            <a:extLst>
              <a:ext uri="{FF2B5EF4-FFF2-40B4-BE49-F238E27FC236}">
                <a16:creationId xmlns:a16="http://schemas.microsoft.com/office/drawing/2014/main" id="{1EA969D2-43E7-374C-2BD3-3ED94ADEAE97}"/>
              </a:ext>
            </a:extLst>
          </p:cNvPr>
          <p:cNvSpPr>
            <a:spLocks noGrp="1"/>
          </p:cNvSpPr>
          <p:nvPr>
            <p:ph type="body" sz="quarter" idx="14"/>
          </p:nvPr>
        </p:nvSpPr>
        <p:spPr>
          <a:xfrm>
            <a:off x="11258537" y="4711495"/>
            <a:ext cx="192024" cy="1033272"/>
          </a:xfrm>
          <a:prstGeom prst="rect">
            <a:avLst/>
          </a:prstGeom>
          <a:solidFill>
            <a:schemeClr val="accent1">
              <a:alpha val="83000"/>
            </a:schemeClr>
          </a:solidFill>
        </p:spPr>
        <p:txBody>
          <a:bodyPr/>
          <a:lstStyle>
            <a:lvl1pPr>
              <a:defRPr sz="300">
                <a:solidFill>
                  <a:schemeClr val="accent1">
                    <a:alpha val="0"/>
                  </a:schemeClr>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8DE7E217-DB17-AA1B-8753-DBFDF42AB32F}"/>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CD6FA3F1-16D7-20B8-B929-59317A576C99}"/>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83057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Large walking intersection with one lone person">
            <a:extLst>
              <a:ext uri="{FF2B5EF4-FFF2-40B4-BE49-F238E27FC236}">
                <a16:creationId xmlns:a16="http://schemas.microsoft.com/office/drawing/2014/main" id="{09010683-ED2B-BF6C-90F9-AF09D38DB67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7000" contrast="5000"/>
                    </a14:imgEffect>
                  </a14:imgLayer>
                </a14:imgProps>
              </a:ext>
              <a:ext uri="{28A0092B-C50C-407E-A947-70E740481C1C}">
                <a14:useLocalDpi xmlns:a14="http://schemas.microsoft.com/office/drawing/2010/main"/>
              </a:ext>
            </a:extLst>
          </a:blip>
          <a:srcRect/>
          <a:stretch/>
        </p:blipFill>
        <p:spPr>
          <a:xfrm>
            <a:off x="0" y="1"/>
            <a:ext cx="11811000" cy="6858000"/>
          </a:xfrm>
          <a:prstGeom prst="rect">
            <a:avLst/>
          </a:prstGeom>
        </p:spPr>
      </p:pic>
      <p:sp>
        <p:nvSpPr>
          <p:cNvPr id="13" name="Freeform 12">
            <a:extLst>
              <a:ext uri="{FF2B5EF4-FFF2-40B4-BE49-F238E27FC236}">
                <a16:creationId xmlns:a16="http://schemas.microsoft.com/office/drawing/2014/main" id="{C7A66511-B85E-197E-52D6-398E0BABD4A3}"/>
              </a:ext>
            </a:extLst>
          </p:cNvPr>
          <p:cNvSpPr/>
          <p:nvPr userDrawn="1"/>
        </p:nvSpPr>
        <p:spPr>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1907196" y="2188196"/>
            <a:ext cx="5985159" cy="1594507"/>
          </a:xfrm>
        </p:spPr>
        <p:txBody>
          <a:bodyPr lIns="0" tIns="0" rIns="0" bIns="0" anchor="b">
            <a:noAutofit/>
          </a:bodyPr>
          <a:lstStyle>
            <a:lvl1pPr>
              <a:defRPr sz="3600" b="1" i="0" baseline="0">
                <a:solidFill>
                  <a:schemeClr val="tx1"/>
                </a:solidFill>
                <a:latin typeface="+mj-lt"/>
                <a:cs typeface="Arial Black"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1907196" y="3790988"/>
            <a:ext cx="5444517" cy="1731890"/>
          </a:xfrm>
        </p:spPr>
        <p:txBody>
          <a:bodyPr lIns="0" tIns="0" rIns="0" bIns="0" anchor="t">
            <a:noAutofit/>
          </a:bodyPr>
          <a:lstStyle>
            <a:lvl1pPr marL="0" indent="0">
              <a:buNone/>
              <a:defRPr sz="18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829F29DD-6F0C-B005-FD16-89C061AE31C9}"/>
              </a:ext>
            </a:extLst>
          </p:cNvPr>
          <p:cNvSpPr/>
          <p:nvPr userDrawn="1"/>
        </p:nvSpPr>
        <p:spPr>
          <a:xfrm>
            <a:off x="10408059" y="1151133"/>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2" name="Rectangle 11">
            <a:extLst>
              <a:ext uri="{FF2B5EF4-FFF2-40B4-BE49-F238E27FC236}">
                <a16:creationId xmlns:a16="http://schemas.microsoft.com/office/drawing/2014/main" id="{67980795-C54D-B27A-60D2-8758CAF840E2}"/>
              </a:ext>
            </a:extLst>
          </p:cNvPr>
          <p:cNvSpPr/>
          <p:nvPr userDrawn="1"/>
        </p:nvSpPr>
        <p:spPr>
          <a:xfrm>
            <a:off x="10987993" y="114070"/>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4" name="Footer Placeholder 3">
            <a:extLst>
              <a:ext uri="{FF2B5EF4-FFF2-40B4-BE49-F238E27FC236}">
                <a16:creationId xmlns:a16="http://schemas.microsoft.com/office/drawing/2014/main" id="{7B05DD54-AC6C-8FD6-3ABF-282F1F124B40}"/>
              </a:ext>
            </a:extLst>
          </p:cNvPr>
          <p:cNvSpPr>
            <a:spLocks noGrp="1"/>
          </p:cNvSpPr>
          <p:nvPr>
            <p:ph type="ftr" sz="quarter" idx="10"/>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22CBBA03-8EAF-9651-6DC8-7316BA1FE5F7}"/>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5272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2" y="654637"/>
            <a:ext cx="4834517" cy="2774361"/>
          </a:xfrm>
        </p:spPr>
        <p:txBody>
          <a:bodyPr lIns="0" tIns="0" rIns="0" bIns="0" anchor="b">
            <a:noAutofit/>
          </a:bodyPr>
          <a:lstStyle>
            <a:lvl1pPr>
              <a:defRPr sz="3600" cap="all" baseline="0"/>
            </a:lvl1pPr>
          </a:lstStyle>
          <a:p>
            <a:r>
              <a:rPr lang="en-US" dirty="0"/>
              <a:t>CLICK TO EDIT MASTER TITLE STYLE</a:t>
            </a:r>
          </a:p>
        </p:txBody>
      </p:sp>
      <p:sp>
        <p:nvSpPr>
          <p:cNvPr id="5" name="Picture Placeholder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2" y="653461"/>
            <a:ext cx="4597556" cy="5549900"/>
          </a:xfrm>
        </p:spPr>
        <p:txBody>
          <a:bodyPr/>
          <a:lstStyle/>
          <a:p>
            <a:r>
              <a:rPr lang="en-US"/>
              <a:t>Click icon to add picture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6696221" y="3429000"/>
            <a:ext cx="4834517" cy="2774361"/>
          </a:xfr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E39F4-E652-D021-FAC3-9A057954548D}"/>
              </a:ext>
            </a:extLst>
          </p:cNvPr>
          <p:cNvSpPr/>
          <p:nvPr userDrawn="1"/>
        </p:nvSpPr>
        <p:spPr>
          <a:xfrm>
            <a:off x="0" y="0"/>
            <a:ext cx="45334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847384" y="884981"/>
            <a:ext cx="10506416" cy="1128519"/>
          </a:xfrm>
        </p:spPr>
        <p:txBody>
          <a:bodyPr lIns="0" tIns="0" rIns="0" bIns="0" anchor="t">
            <a:noAutofit/>
          </a:bodyPr>
          <a:lstStyle>
            <a:lvl1pPr>
              <a:defRPr sz="3600" baseline="0">
                <a:solidFill>
                  <a:schemeClr val="tx1"/>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6763DD79-6EE3-B8D8-0CBF-2151E3515904}"/>
              </a:ext>
            </a:extLst>
          </p:cNvPr>
          <p:cNvSpPr>
            <a:spLocks noGrp="1"/>
          </p:cNvSpPr>
          <p:nvPr>
            <p:ph type="pic" sz="quarter" idx="11"/>
          </p:nvPr>
        </p:nvSpPr>
        <p:spPr>
          <a:xfrm>
            <a:off x="846438" y="2090460"/>
            <a:ext cx="4729163" cy="3271838"/>
          </a:xfrm>
          <a:custGeom>
            <a:avLst/>
            <a:gdLst>
              <a:gd name="connsiteX0" fmla="*/ 0 w 4729163"/>
              <a:gd name="connsiteY0" fmla="*/ 0 h 3271838"/>
              <a:gd name="connsiteX1" fmla="*/ 4729163 w 4729163"/>
              <a:gd name="connsiteY1" fmla="*/ 0 h 3271838"/>
              <a:gd name="connsiteX2" fmla="*/ 4729163 w 4729163"/>
              <a:gd name="connsiteY2" fmla="*/ 1519113 h 3271838"/>
              <a:gd name="connsiteX3" fmla="*/ 4674888 w 4729163"/>
              <a:gd name="connsiteY3" fmla="*/ 1524585 h 3271838"/>
              <a:gd name="connsiteX4" fmla="*/ 4145679 w 4729163"/>
              <a:gd name="connsiteY4" fmla="*/ 2173901 h 3271838"/>
              <a:gd name="connsiteX5" fmla="*/ 4674888 w 4729163"/>
              <a:gd name="connsiteY5" fmla="*/ 2823218 h 3271838"/>
              <a:gd name="connsiteX6" fmla="*/ 4729163 w 4729163"/>
              <a:gd name="connsiteY6" fmla="*/ 2828689 h 3271838"/>
              <a:gd name="connsiteX7" fmla="*/ 4729163 w 4729163"/>
              <a:gd name="connsiteY7" fmla="*/ 3271838 h 3271838"/>
              <a:gd name="connsiteX8" fmla="*/ 0 w 4729163"/>
              <a:gd name="connsiteY8" fmla="*/ 327183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9163" h="3271838">
                <a:moveTo>
                  <a:pt x="0" y="0"/>
                </a:moveTo>
                <a:lnTo>
                  <a:pt x="4729163" y="0"/>
                </a:lnTo>
                <a:lnTo>
                  <a:pt x="4729163" y="1519113"/>
                </a:lnTo>
                <a:lnTo>
                  <a:pt x="4674888" y="1524585"/>
                </a:lnTo>
                <a:cubicBezTo>
                  <a:pt x="4372869" y="1586387"/>
                  <a:pt x="4145679" y="1853613"/>
                  <a:pt x="4145679" y="2173901"/>
                </a:cubicBezTo>
                <a:cubicBezTo>
                  <a:pt x="4145679" y="2494190"/>
                  <a:pt x="4372869" y="2761416"/>
                  <a:pt x="4674888" y="2823218"/>
                </a:cubicBezTo>
                <a:lnTo>
                  <a:pt x="4729163" y="2828689"/>
                </a:lnTo>
                <a:lnTo>
                  <a:pt x="4729163" y="3271838"/>
                </a:lnTo>
                <a:lnTo>
                  <a:pt x="0" y="3271838"/>
                </a:lnTo>
                <a:close/>
              </a:path>
            </a:pathLst>
          </a:custGeom>
          <a:solidFill>
            <a:schemeClr val="accent1">
              <a:lumMod val="20000"/>
              <a:lumOff val="80000"/>
            </a:schemeClr>
          </a:solidFill>
        </p:spPr>
        <p:txBody>
          <a:bodyPr wrap="square" anchor="ctr">
            <a:noAutofit/>
          </a:bodyPr>
          <a:lstStyle>
            <a:lvl1pPr algn="ctr">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978650" y="2087562"/>
            <a:ext cx="4375150" cy="3891067"/>
          </a:xfrm>
        </p:spPr>
        <p:txBody>
          <a:bodyPr lIns="0" tIns="0" rIns="0" bIns="0">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Oval 9">
            <a:extLst>
              <a:ext uri="{FF2B5EF4-FFF2-40B4-BE49-F238E27FC236}">
                <a16:creationId xmlns:a16="http://schemas.microsoft.com/office/drawing/2014/main" id="{AE3A22C8-6F2C-1CDE-8309-91BEE025D4F6}"/>
              </a:ext>
              <a:ext uri="{C183D7F6-B498-43B3-948B-1728B52AA6E4}">
                <adec:decorative xmlns:adec="http://schemas.microsoft.com/office/drawing/2017/decorative" val="1"/>
              </a:ext>
            </a:extLst>
          </p:cNvPr>
          <p:cNvSpPr/>
          <p:nvPr userDrawn="1"/>
        </p:nvSpPr>
        <p:spPr>
          <a:xfrm>
            <a:off x="4992117" y="3601579"/>
            <a:ext cx="1325563" cy="1325563"/>
          </a:xfrm>
          <a:prstGeom prst="ellipse">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Footer Placeholder 1">
            <a:extLst>
              <a:ext uri="{FF2B5EF4-FFF2-40B4-BE49-F238E27FC236}">
                <a16:creationId xmlns:a16="http://schemas.microsoft.com/office/drawing/2014/main" id="{6CD6503F-0A61-068C-55A7-DCFF406FB31E}"/>
              </a:ext>
            </a:extLst>
          </p:cNvPr>
          <p:cNvSpPr>
            <a:spLocks noGrp="1"/>
          </p:cNvSpPr>
          <p:nvPr>
            <p:ph type="ftr" sz="quarter" idx="12"/>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CAB612C-940F-4C41-D28D-9328F1524163}"/>
              </a:ext>
            </a:extLst>
          </p:cNvPr>
          <p:cNvSpPr>
            <a:spLocks noGrp="1"/>
          </p:cNvSpPr>
          <p:nvPr>
            <p:ph type="sldNum" sz="quarter" idx="13"/>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37" name="Picture 36" descr="A picture containing accessory&#10;&#10;Description automatically generated">
            <a:extLst>
              <a:ext uri="{FF2B5EF4-FFF2-40B4-BE49-F238E27FC236}">
                <a16:creationId xmlns:a16="http://schemas.microsoft.com/office/drawing/2014/main" id="{C36ADBF6-BB82-4096-70C0-7517A47A412F}"/>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reeform 13">
            <a:extLst>
              <a:ext uri="{FF2B5EF4-FFF2-40B4-BE49-F238E27FC236}">
                <a16:creationId xmlns:a16="http://schemas.microsoft.com/office/drawing/2014/main" id="{FA127B08-9EC5-3FDF-B7CC-DF3587255E18}"/>
              </a:ext>
            </a:extLst>
          </p:cNvPr>
          <p:cNvSpPr/>
          <p:nvPr userDrawn="1"/>
        </p:nvSpPr>
        <p:spPr>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5413445" y="2043946"/>
            <a:ext cx="6034216" cy="1439604"/>
          </a:xfrm>
        </p:spPr>
        <p:txBody>
          <a:bodyPr lIns="0" tIns="0" rIns="0" bIns="0" anchor="b">
            <a:noAutofit/>
          </a:bodyPr>
          <a:lstStyle>
            <a:lvl1pPr>
              <a:defRPr sz="3600" cap="all" baseline="0"/>
            </a:lvl1pPr>
          </a:lstStyle>
          <a:p>
            <a:r>
              <a:rPr lang="en-US" dirty="0"/>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5413445" y="3469262"/>
            <a:ext cx="6034216" cy="1085641"/>
          </a:xfrm>
        </p:spPr>
        <p:txBody>
          <a:bodyPr lIns="0" tIns="0" rIns="0" bIns="0">
            <a:noAutofit/>
          </a:bodyPr>
          <a:lstStyle>
            <a:lvl1pPr marL="0" indent="0" algn="l">
              <a:buNone/>
              <a:defRPr sz="2000"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ooter Placeholder 1">
            <a:extLst>
              <a:ext uri="{FF2B5EF4-FFF2-40B4-BE49-F238E27FC236}">
                <a16:creationId xmlns:a16="http://schemas.microsoft.com/office/drawing/2014/main" id="{E21B6B04-886C-2862-3BD4-97071FCAD7CA}"/>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AE0F1657-AAC1-699F-C320-E5260E380642}"/>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0778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2" cy="435133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84902"/>
            <a:ext cx="4567228" cy="1877976"/>
          </a:xfrm>
        </p:spPr>
        <p:txBody>
          <a:bodyPr lIns="0" tIns="0" rIns="0" bIns="0">
            <a:noAutofit/>
          </a:bodyPr>
          <a:lstStyle>
            <a:lvl1pPr>
              <a:defRPr sz="3600" baseline="0"/>
            </a:lvl1pPr>
          </a:lstStyle>
          <a:p>
            <a:r>
              <a:rPr lang="en-US" dirty="0"/>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409576"/>
            <a:ext cx="5789913" cy="6067424"/>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reeform 5" descr="Man looking up at skyscrapers">
            <a:extLst>
              <a:ext uri="{FF2B5EF4-FFF2-40B4-BE49-F238E27FC236}">
                <a16:creationId xmlns:a16="http://schemas.microsoft.com/office/drawing/2014/main" id="{7BCB4311-6C5C-4FCF-5824-E1C8254AC360}"/>
              </a:ext>
            </a:extLst>
          </p:cNvPr>
          <p:cNvSpPr/>
          <p:nvPr userDrawn="1"/>
        </p:nvSpPr>
        <p:spPr>
          <a:xfrm rot="2329651">
            <a:off x="-532604" y="2895950"/>
            <a:ext cx="5658498" cy="5088743"/>
          </a:xfrm>
          <a:custGeom>
            <a:avLst/>
            <a:gdLst>
              <a:gd name="connsiteX0" fmla="*/ 1041364 w 5658498"/>
              <a:gd name="connsiteY0" fmla="*/ 660618 h 5088743"/>
              <a:gd name="connsiteX1" fmla="*/ 2881574 w 5658498"/>
              <a:gd name="connsiteY1" fmla="*/ 0 h 5088743"/>
              <a:gd name="connsiteX2" fmla="*/ 5644500 w 5658498"/>
              <a:gd name="connsiteY2" fmla="*/ 2032703 h 5088743"/>
              <a:gd name="connsiteX3" fmla="*/ 5658498 w 5658498"/>
              <a:gd name="connsiteY3" fmla="*/ 2087143 h 5088743"/>
              <a:gd name="connsiteX4" fmla="*/ 1928931 w 5658498"/>
              <a:gd name="connsiteY4" fmla="*/ 5088743 h 5088743"/>
              <a:gd name="connsiteX5" fmla="*/ 0 w 5658498"/>
              <a:gd name="connsiteY5" fmla="*/ 2691993 h 5088743"/>
              <a:gd name="connsiteX6" fmla="*/ 7450 w 5658498"/>
              <a:gd name="connsiteY6" fmla="*/ 2560795 h 5088743"/>
              <a:gd name="connsiteX7" fmla="*/ 1041364 w 5658498"/>
              <a:gd name="connsiteY7" fmla="*/ 660618 h 508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8498" h="5088743">
                <a:moveTo>
                  <a:pt x="1041364" y="660618"/>
                </a:moveTo>
                <a:cubicBezTo>
                  <a:pt x="1541443" y="247916"/>
                  <a:pt x="2182557" y="0"/>
                  <a:pt x="2881574" y="0"/>
                </a:cubicBezTo>
                <a:cubicBezTo>
                  <a:pt x="4179749" y="0"/>
                  <a:pt x="5278215" y="855058"/>
                  <a:pt x="5644500" y="2032703"/>
                </a:cubicBezTo>
                <a:lnTo>
                  <a:pt x="5658498" y="2087143"/>
                </a:lnTo>
                <a:lnTo>
                  <a:pt x="1928931" y="5088743"/>
                </a:lnTo>
                <a:lnTo>
                  <a:pt x="0" y="2691993"/>
                </a:lnTo>
                <a:lnTo>
                  <a:pt x="7450" y="2560795"/>
                </a:lnTo>
                <a:cubicBezTo>
                  <a:pt x="94683" y="1797754"/>
                  <a:pt x="478776" y="1124908"/>
                  <a:pt x="1041364" y="660618"/>
                </a:cubicBezTo>
                <a:close/>
              </a:path>
            </a:pathLst>
          </a:custGeom>
          <a:blipFill dpi="0" rotWithShape="1">
            <a:blip r:embed="rId2" cstate="print">
              <a:extLst>
                <a:ext uri="{BEBA8EAE-BF5A-486C-A8C5-ECC9F3942E4B}">
                  <a14:imgProps xmlns:a14="http://schemas.microsoft.com/office/drawing/2010/main">
                    <a14:imgLayer r:embed="rId3">
                      <a14:imgEffect>
                        <a14:saturation sat="0"/>
                      </a14:imgEffect>
                      <a14:imgEffect>
                        <a14:brightnessContrast bright="8000" contrast="-25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Oval 4">
            <a:extLst>
              <a:ext uri="{FF2B5EF4-FFF2-40B4-BE49-F238E27FC236}">
                <a16:creationId xmlns:a16="http://schemas.microsoft.com/office/drawing/2014/main" id="{3B5704EA-7A65-5CC2-D428-F28396B06208}"/>
              </a:ext>
            </a:extLst>
          </p:cNvPr>
          <p:cNvSpPr/>
          <p:nvPr userDrawn="1"/>
        </p:nvSpPr>
        <p:spPr>
          <a:xfrm>
            <a:off x="356461" y="2238899"/>
            <a:ext cx="1411557" cy="1411557"/>
          </a:xfrm>
          <a:prstGeom prst="ellipse">
            <a:avLst/>
          </a:prstGeom>
          <a:solidFill>
            <a:schemeClr val="accent1">
              <a:alpha val="7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 name="Footer Placeholder 2">
            <a:extLst>
              <a:ext uri="{FF2B5EF4-FFF2-40B4-BE49-F238E27FC236}">
                <a16:creationId xmlns:a16="http://schemas.microsoft.com/office/drawing/2014/main" id="{EF04B56E-067D-C824-6EEB-3CCE57E4B5BA}"/>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84023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49880" y="1781357"/>
            <a:ext cx="5157787"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49880" y="2605269"/>
            <a:ext cx="5157787"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82292" y="1781357"/>
            <a:ext cx="5183188" cy="823912"/>
          </a:xfrm>
        </p:spPr>
        <p:txBody>
          <a:bodyPr lIns="0" tIns="0" rIns="0" bIns="0" anchor="b">
            <a:no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82292" y="2605269"/>
            <a:ext cx="5183188" cy="368458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2" name="Footer Placeholder 1">
            <a:extLst>
              <a:ext uri="{FF2B5EF4-FFF2-40B4-BE49-F238E27FC236}">
                <a16:creationId xmlns:a16="http://schemas.microsoft.com/office/drawing/2014/main" id="{EB5B760E-02DF-5B11-D744-D98DE8A01E9E}"/>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0CBFEC7-DD3B-F9AE-2192-83960534DE75}"/>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817383"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2531165" y="2125402"/>
            <a:ext cx="9279835"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228500" y="1155320"/>
            <a:ext cx="8244113" cy="970081"/>
          </a:xfrm>
        </p:spPr>
        <p:txBody>
          <a:bodyPr lIns="0" tIns="0" rIns="0" bIns="0" anchor="t">
            <a:noAutofit/>
          </a:bodyPr>
          <a:lstStyle>
            <a:lvl1pPr>
              <a:lnSpc>
                <a:spcPct val="100000"/>
              </a:lnSpc>
              <a:defRPr sz="3000" b="0" i="0" spc="0" baseline="0">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1228500" y="2229358"/>
            <a:ext cx="7044643" cy="559184"/>
          </a:xfrm>
        </p:spPr>
        <p:txBody>
          <a:bodyPr lIns="0" tIns="0" rIns="0" bIns="0">
            <a:noAutofit/>
          </a:bodyPr>
          <a:lstStyle>
            <a:lvl1pPr marL="0" indent="0" algn="l">
              <a:buNone/>
              <a:defRPr sz="1800" b="1" spc="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dirty="0"/>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747520"/>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F4825303-FCCD-E705-1213-BF7CF16DF7F6}"/>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985524" y="5567730"/>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37" name="Text Placeholder 36">
            <a:extLst>
              <a:ext uri="{FF2B5EF4-FFF2-40B4-BE49-F238E27FC236}">
                <a16:creationId xmlns:a16="http://schemas.microsoft.com/office/drawing/2014/main" id="{BF18F814-0B06-5B49-EC7F-2FFDDB498FF6}"/>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31421" y="5584541"/>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38" name="Text Placeholder 37">
            <a:extLst>
              <a:ext uri="{FF2B5EF4-FFF2-40B4-BE49-F238E27FC236}">
                <a16:creationId xmlns:a16="http://schemas.microsoft.com/office/drawing/2014/main" id="{3A6E4A81-98BC-4A0B-637E-A8A4EF704A29}"/>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60967" y="5584541"/>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39" name="Text Placeholder 38">
            <a:extLst>
              <a:ext uri="{FF2B5EF4-FFF2-40B4-BE49-F238E27FC236}">
                <a16:creationId xmlns:a16="http://schemas.microsoft.com/office/drawing/2014/main" id="{35068E76-B8E5-A95C-FAAC-7F43B2481D14}"/>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79000"/>
            </a:scheme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dirty="0"/>
              <a:t>Name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890513" y="5584541"/>
            <a:ext cx="1943837" cy="347662"/>
          </a:xfr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4" name="Footer Placeholder 3">
            <a:extLst>
              <a:ext uri="{FF2B5EF4-FFF2-40B4-BE49-F238E27FC236}">
                <a16:creationId xmlns:a16="http://schemas.microsoft.com/office/drawing/2014/main" id="{D6FC1105-93C5-0E50-1656-271A54E5D97D}"/>
              </a:ext>
            </a:extLst>
          </p:cNvPr>
          <p:cNvSpPr>
            <a:spLocks noGrp="1"/>
          </p:cNvSpPr>
          <p:nvPr>
            <p:ph type="ftr" sz="quarter" idx="37"/>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E134F48D-1D23-34DB-1FB6-07EEB752692C}"/>
              </a:ext>
            </a:extLst>
          </p:cNvPr>
          <p:cNvSpPr>
            <a:spLocks noGrp="1"/>
          </p:cNvSpPr>
          <p:nvPr>
            <p:ph type="sldNum" sz="quarter" idx="38"/>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1544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88C66-2A77-64CD-38B5-90492185CACE}"/>
              </a:ext>
            </a:extLst>
          </p:cNvPr>
          <p:cNvSpPr/>
          <p:nvPr userDrawn="1"/>
        </p:nvSpPr>
        <p:spPr>
          <a:xfrm rot="5400000" flipH="1" flipV="1">
            <a:off x="8570975" y="3236976"/>
            <a:ext cx="6858000" cy="384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89035839-CD36-5568-9808-CCDD9953C933}"/>
              </a:ext>
            </a:extLst>
          </p:cNvPr>
          <p:cNvSpPr>
            <a:spLocks noGrp="1"/>
          </p:cNvSpPr>
          <p:nvPr>
            <p:ph type="ftr" sz="quarter" idx="3"/>
          </p:nvPr>
        </p:nvSpPr>
        <p:spPr>
          <a:xfrm rot="16200000">
            <a:off x="8854442" y="2953511"/>
            <a:ext cx="6291068" cy="384048"/>
          </a:xfrm>
          <a:prstGeom prst="rect">
            <a:avLst/>
          </a:prstGeom>
          <a:noFill/>
        </p:spPr>
        <p:txBody>
          <a:bodyPr vert="horz" lIns="210312" tIns="45720" rIns="91440" bIns="45720" rtlCol="0" anchor="ctr"/>
          <a:lstStyle>
            <a:lvl1pPr algn="l">
              <a:defRPr sz="1200" b="1" cap="all" spc="300" baseline="0">
                <a:solidFill>
                  <a:schemeClr val="bg1"/>
                </a:solidFill>
                <a:latin typeface="+mj-lt"/>
              </a:defRPr>
            </a:lvl1pPr>
          </a:lstStyle>
          <a:p>
            <a:r>
              <a:rPr lang="en-US" dirty="0"/>
              <a:t>Presentation Title</a:t>
            </a:r>
          </a:p>
        </p:txBody>
      </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6438" y="409576"/>
            <a:ext cx="10972800" cy="132556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745644" y="1825625"/>
            <a:ext cx="11098307"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533E5E79-C396-3919-759D-5AD893CE4260}"/>
              </a:ext>
            </a:extLst>
          </p:cNvPr>
          <p:cNvSpPr>
            <a:spLocks noGrp="1"/>
          </p:cNvSpPr>
          <p:nvPr>
            <p:ph type="sldNum" sz="quarter" idx="4"/>
          </p:nvPr>
        </p:nvSpPr>
        <p:spPr>
          <a:xfrm rot="16200000">
            <a:off x="11716512" y="6382510"/>
            <a:ext cx="566928" cy="384048"/>
          </a:xfrm>
          <a:prstGeom prst="rect">
            <a:avLst/>
          </a:prstGeom>
        </p:spPr>
        <p:txBody>
          <a:bodyPr vert="horz" lIns="91440" tIns="45720" rIns="91440" bIns="45720" rtlCol="0" anchor="ctr"/>
          <a:lstStyle>
            <a:lvl1pPr algn="ctr">
              <a:defRPr sz="1400">
                <a:solidFill>
                  <a:schemeClr val="bg1"/>
                </a:solidFill>
              </a:defRPr>
            </a:lvl1p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2" r:id="rId5"/>
    <p:sldLayoutId id="2147483665" r:id="rId6"/>
    <p:sldLayoutId id="2147483653" r:id="rId7"/>
    <p:sldLayoutId id="2147483654" r:id="rId8"/>
    <p:sldLayoutId id="2147483658" r:id="rId9"/>
    <p:sldLayoutId id="2147483655" r:id="rId10"/>
    <p:sldLayoutId id="2147483656" r:id="rId11"/>
    <p:sldLayoutId id="2147483657" r:id="rId12"/>
    <p:sldLayoutId id="2147483664" r:id="rId13"/>
    <p:sldLayoutId id="2147483663" r:id="rId14"/>
  </p:sldLayoutIdLs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sz="24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19.png"/><Relationship Id="rId5" Type="http://schemas.microsoft.com/office/2007/relationships/hdphoto" Target="../media/hdphoto10.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7.png"/><Relationship Id="rId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228BAE-048B-681E-DD8D-BD96B22560E0}"/>
              </a:ext>
            </a:extLst>
          </p:cNvPr>
          <p:cNvSpPr>
            <a:spLocks noGrp="1"/>
          </p:cNvSpPr>
          <p:nvPr>
            <p:ph type="ctrTitle"/>
          </p:nvPr>
        </p:nvSpPr>
        <p:spPr/>
        <p:txBody>
          <a:bodyPr/>
          <a:lstStyle/>
          <a:p>
            <a:r>
              <a:rPr lang="en-US" dirty="0"/>
              <a:t>Smart Traffic light </a:t>
            </a:r>
          </a:p>
        </p:txBody>
      </p:sp>
      <p:sp>
        <p:nvSpPr>
          <p:cNvPr id="7" name="Subtitle 6">
            <a:extLst>
              <a:ext uri="{FF2B5EF4-FFF2-40B4-BE49-F238E27FC236}">
                <a16:creationId xmlns:a16="http://schemas.microsoft.com/office/drawing/2014/main" id="{3AFD8D3D-82CB-EA16-814E-A3FED8BBF39B}"/>
              </a:ext>
            </a:extLst>
          </p:cNvPr>
          <p:cNvSpPr>
            <a:spLocks noGrp="1"/>
          </p:cNvSpPr>
          <p:nvPr>
            <p:ph type="subTitle" idx="1"/>
          </p:nvPr>
        </p:nvSpPr>
        <p:spPr/>
        <p:txBody>
          <a:bodyPr/>
          <a:lstStyle/>
          <a:p>
            <a:r>
              <a:rPr lang="en-US" dirty="0"/>
              <a:t>CEIS 114 Danyella Nieto</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A252-1931-612C-1D1B-3F3CCFC72181}"/>
              </a:ext>
            </a:extLst>
          </p:cNvPr>
          <p:cNvSpPr>
            <a:spLocks noGrp="1"/>
          </p:cNvSpPr>
          <p:nvPr>
            <p:ph type="title"/>
          </p:nvPr>
        </p:nvSpPr>
        <p:spPr/>
        <p:txBody>
          <a:bodyPr/>
          <a:lstStyle/>
          <a:p>
            <a:r>
              <a:rPr lang="en-US" dirty="0"/>
              <a:t>Creating a Multiple Traffic Light Controller with a Cross Walk</a:t>
            </a:r>
            <a:br>
              <a:rPr lang="en-US" dirty="0"/>
            </a:br>
            <a:endParaRPr lang="en-US" dirty="0"/>
          </a:p>
        </p:txBody>
      </p:sp>
      <p:sp>
        <p:nvSpPr>
          <p:cNvPr id="4" name="Footer Placeholder 3">
            <a:extLst>
              <a:ext uri="{FF2B5EF4-FFF2-40B4-BE49-F238E27FC236}">
                <a16:creationId xmlns:a16="http://schemas.microsoft.com/office/drawing/2014/main" id="{2E654F45-6011-259C-1FDC-BC82EF5A0D2E}"/>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5CE7DC28-240B-31CA-C186-D1A367C41B82}"/>
              </a:ext>
            </a:extLst>
          </p:cNvPr>
          <p:cNvSpPr>
            <a:spLocks noGrp="1"/>
          </p:cNvSpPr>
          <p:nvPr>
            <p:ph type="sldNum" sz="quarter" idx="11"/>
          </p:nvPr>
        </p:nvSpPr>
        <p:spPr/>
        <p:txBody>
          <a:bodyPr/>
          <a:lstStyle/>
          <a:p>
            <a:fld id="{09A01C0A-2BB6-49E7-91A3-DCB9F9F59583}" type="slidenum">
              <a:rPr lang="en-US" smtClean="0"/>
              <a:pPr/>
              <a:t>10</a:t>
            </a:fld>
            <a:endParaRPr lang="en-US" dirty="0"/>
          </a:p>
        </p:txBody>
      </p:sp>
      <p:sp>
        <p:nvSpPr>
          <p:cNvPr id="7" name="Title 1">
            <a:extLst>
              <a:ext uri="{FF2B5EF4-FFF2-40B4-BE49-F238E27FC236}">
                <a16:creationId xmlns:a16="http://schemas.microsoft.com/office/drawing/2014/main" id="{1306BF9B-4EFC-EFC3-FA70-D531496050DC}"/>
              </a:ext>
            </a:extLst>
          </p:cNvPr>
          <p:cNvSpPr txBox="1">
            <a:spLocks/>
          </p:cNvSpPr>
          <p:nvPr/>
        </p:nvSpPr>
        <p:spPr>
          <a:xfrm>
            <a:off x="850168" y="2904327"/>
            <a:ext cx="3932237" cy="33867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1" i="0" kern="1200" cap="all" spc="600" baseline="0">
                <a:solidFill>
                  <a:schemeClr val="tx1"/>
                </a:solidFill>
                <a:latin typeface="+mj-lt"/>
                <a:ea typeface="+mj-ea"/>
                <a:cs typeface="Arial Black" panose="020B0604020202020204" pitchFamily="34" charset="0"/>
              </a:defRPr>
            </a:lvl1pPr>
          </a:lstStyle>
          <a:p>
            <a:r>
              <a:rPr lang="en-US" sz="1900" b="0" dirty="0">
                <a:latin typeface="+mn-lt"/>
              </a:rPr>
              <a:t>Picture of circuit with working LEDs</a:t>
            </a:r>
          </a:p>
          <a:p>
            <a:endParaRPr lang="en-US" sz="1900" b="0" dirty="0">
              <a:latin typeface="+mn-lt"/>
            </a:endParaRPr>
          </a:p>
          <a:p>
            <a:pPr marL="342900" lvl="0" indent="-342900">
              <a:buFont typeface="Arial" panose="020B0604020202020204" pitchFamily="34" charset="0"/>
              <a:buChar char="•"/>
            </a:pPr>
            <a:r>
              <a:rPr lang="en-US" sz="1900" b="0" dirty="0">
                <a:latin typeface="+mn-lt"/>
              </a:rPr>
              <a:t>ESP 32 Board</a:t>
            </a:r>
          </a:p>
          <a:p>
            <a:pPr marL="342900" indent="-342900">
              <a:buFont typeface="Arial" panose="020B0604020202020204" pitchFamily="34" charset="0"/>
              <a:buChar char="•"/>
            </a:pPr>
            <a:r>
              <a:rPr lang="en-US" sz="1900" b="0" dirty="0">
                <a:latin typeface="+mn-lt"/>
              </a:rPr>
              <a:t>Colored LEDs: Red, Yellow and Green (two sets)</a:t>
            </a:r>
          </a:p>
          <a:p>
            <a:pPr marL="342900" lvl="0" indent="-342900">
              <a:buFont typeface="Arial" panose="020B0604020202020204" pitchFamily="34" charset="0"/>
              <a:buChar char="•"/>
            </a:pPr>
            <a:r>
              <a:rPr lang="en-US" sz="1900" b="0" dirty="0">
                <a:latin typeface="+mn-lt"/>
              </a:rPr>
              <a:t>Push Button</a:t>
            </a:r>
          </a:p>
          <a:p>
            <a:pPr marL="342900" lvl="0" indent="-342900">
              <a:buFont typeface="Arial" panose="020B0604020202020204" pitchFamily="34" charset="0"/>
              <a:buChar char="•"/>
            </a:pPr>
            <a:r>
              <a:rPr lang="en-US" sz="1900" b="0" dirty="0">
                <a:latin typeface="+mn-lt"/>
              </a:rPr>
              <a:t>Wires</a:t>
            </a:r>
          </a:p>
          <a:p>
            <a:pPr marL="342900" lvl="0" indent="-342900">
              <a:buFont typeface="Arial" panose="020B0604020202020204" pitchFamily="34" charset="0"/>
              <a:buChar char="•"/>
            </a:pPr>
            <a:r>
              <a:rPr lang="en-US" sz="1900" b="0" dirty="0">
                <a:latin typeface="+mn-lt"/>
              </a:rPr>
              <a:t>Breadboard</a:t>
            </a:r>
          </a:p>
          <a:p>
            <a:endParaRPr lang="en-US" sz="1800" b="0" dirty="0">
              <a:latin typeface="+mn-lt"/>
            </a:endParaRPr>
          </a:p>
          <a:p>
            <a:endParaRPr lang="en-US" sz="1800" b="0" dirty="0">
              <a:latin typeface="+mn-lt"/>
            </a:endParaRPr>
          </a:p>
        </p:txBody>
      </p:sp>
      <p:pic>
        <p:nvPicPr>
          <p:cNvPr id="8" name="Picture Placeholder 4">
            <a:extLst>
              <a:ext uri="{FF2B5EF4-FFF2-40B4-BE49-F238E27FC236}">
                <a16:creationId xmlns:a16="http://schemas.microsoft.com/office/drawing/2014/main" id="{51F1D36C-95E8-2CEB-C1A4-EC80B89CF385}"/>
              </a:ext>
            </a:extLst>
          </p:cNvPr>
          <p:cNvPicPr>
            <a:picLocks noChangeAspect="1"/>
          </p:cNvPicPr>
          <p:nvPr/>
        </p:nvPicPr>
        <p:blipFill>
          <a:blip r:embed="rId2">
            <a:extLst>
              <a:ext uri="{28A0092B-C50C-407E-A947-70E740481C1C}">
                <a14:useLocalDpi xmlns:a14="http://schemas.microsoft.com/office/drawing/2010/main" val="0"/>
              </a:ext>
            </a:extLst>
          </a:blip>
          <a:srcRect t="17612" b="17612"/>
          <a:stretch>
            <a:fillRect/>
          </a:stretch>
        </p:blipFill>
        <p:spPr>
          <a:xfrm>
            <a:off x="5841487" y="1899482"/>
            <a:ext cx="5548889" cy="4082217"/>
          </a:xfrm>
          <a:prstGeom prst="rect">
            <a:avLst/>
          </a:prstGeom>
        </p:spPr>
      </p:pic>
    </p:spTree>
    <p:extLst>
      <p:ext uri="{BB962C8B-B14F-4D97-AF65-F5344CB8AC3E}">
        <p14:creationId xmlns:p14="http://schemas.microsoft.com/office/powerpoint/2010/main" val="263034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EA43EF1-009B-DB7B-7D0C-2867BEE9636E}"/>
              </a:ext>
            </a:extLst>
          </p:cNvPr>
          <p:cNvSpPr>
            <a:spLocks noGrp="1"/>
          </p:cNvSpPr>
          <p:nvPr>
            <p:ph type="title"/>
          </p:nvPr>
        </p:nvSpPr>
        <p:spPr>
          <a:xfrm>
            <a:off x="847384" y="576771"/>
            <a:ext cx="5744335" cy="979204"/>
          </a:xfrm>
        </p:spPr>
        <p:txBody>
          <a:bodyPr/>
          <a:lstStyle/>
          <a:p>
            <a:r>
              <a:rPr lang="en-US" sz="3600" dirty="0"/>
              <a:t>Screenshot of Serial Monitor in Arduino IDE</a:t>
            </a:r>
            <a:endParaRPr lang="en-US" dirty="0"/>
          </a:p>
        </p:txBody>
      </p:sp>
      <p:pic>
        <p:nvPicPr>
          <p:cNvPr id="70" name="Picture Placeholder 31" descr="Large walking intersection with one lone person">
            <a:extLst>
              <a:ext uri="{FF2B5EF4-FFF2-40B4-BE49-F238E27FC236}">
                <a16:creationId xmlns:a16="http://schemas.microsoft.com/office/drawing/2014/main" id="{D1FC6153-A37A-EC14-7EEA-7335A559F915}"/>
              </a:ext>
            </a:extLst>
          </p:cNvPr>
          <p:cNvPicPr>
            <a:picLocks noGrp="1" noChangeAspect="1"/>
          </p:cNvPicPr>
          <p:nvPr>
            <p:ph type="pic" sz="quarter" idx="10"/>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4000" contrast="-55000"/>
                    </a14:imgEffect>
                  </a14:imgLayer>
                </a14:imgProps>
              </a:ext>
              <a:ext uri="{28A0092B-C50C-407E-A947-70E740481C1C}">
                <a14:useLocalDpi xmlns:a14="http://schemas.microsoft.com/office/drawing/2010/main"/>
              </a:ext>
            </a:extLst>
          </a:blip>
          <a:srcRect/>
          <a:stretch/>
        </p:blipFill>
        <p:spPr/>
      </p:pic>
      <p:pic>
        <p:nvPicPr>
          <p:cNvPr id="68" name="Picture Placeholder 11" descr="Close-up of skyscrapers">
            <a:extLst>
              <a:ext uri="{FF2B5EF4-FFF2-40B4-BE49-F238E27FC236}">
                <a16:creationId xmlns:a16="http://schemas.microsoft.com/office/drawing/2014/main" id="{A0327B68-D192-4EDA-F3AE-366C54CED4D3}"/>
              </a:ext>
            </a:extLst>
          </p:cNvPr>
          <p:cNvPicPr>
            <a:picLocks noGrp="1" noChangeAspect="1"/>
          </p:cNvPicPr>
          <p:nvPr>
            <p:ph type="pic" sz="quarter" idx="13"/>
          </p:nvPr>
        </p:nvPicPr>
        <p:blipFill rotWithShape="1">
          <a:blip r:embed="rId4" cstate="print">
            <a:extLst>
              <a:ext uri="{BEBA8EAE-BF5A-486C-A8C5-ECC9F3942E4B}">
                <a14:imgProps xmlns:a14="http://schemas.microsoft.com/office/drawing/2010/main">
                  <a14:imgLayer r:embed="rId5">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blipFill dpi="0" rotWithShape="1">
            <a:blip r:embed="rId6" cstate="print">
              <a:duotone>
                <a:prstClr val="black"/>
                <a:schemeClr val="tx2">
                  <a:tint val="45000"/>
                  <a:satMod val="400000"/>
                </a:schemeClr>
              </a:duotone>
              <a:extLst>
                <a:ext uri="{BEBA8EAE-BF5A-486C-A8C5-ECC9F3942E4B}">
                  <a14:imgProps xmlns:a14="http://schemas.microsoft.com/office/drawing/2010/main">
                    <a14:imgLayer r:embed="rId7">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pic>
        <p:nvPicPr>
          <p:cNvPr id="69" name="Picture Placeholder 8" descr="Curved skyscraper against the blue sky">
            <a:extLst>
              <a:ext uri="{FF2B5EF4-FFF2-40B4-BE49-F238E27FC236}">
                <a16:creationId xmlns:a16="http://schemas.microsoft.com/office/drawing/2014/main" id="{EB131536-3790-0769-3F4B-54C44B98F3B0}"/>
              </a:ext>
            </a:extLst>
          </p:cNvPr>
          <p:cNvPicPr>
            <a:picLocks noGrp="1" noChangeAspect="1"/>
          </p:cNvPicPr>
          <p:nvPr>
            <p:ph type="pic" sz="quarter" idx="14"/>
          </p:nvPr>
        </p:nvPicPr>
        <p:blipFill rotWithShape="1">
          <a:blip r:embed="rId8" cstate="print">
            <a:extLst>
              <a:ext uri="{BEBA8EAE-BF5A-486C-A8C5-ECC9F3942E4B}">
                <a14:imgProps xmlns:a14="http://schemas.microsoft.com/office/drawing/2010/main">
                  <a14:imgLayer r:embed="rId9">
                    <a14:imgEffect>
                      <a14:saturation sat="0"/>
                    </a14:imgEffect>
                    <a14:imgEffect>
                      <a14:brightnessContrast bright="22000"/>
                    </a14:imgEffect>
                  </a14:imgLayer>
                </a14:imgProps>
              </a:ext>
              <a:ext uri="{28A0092B-C50C-407E-A947-70E740481C1C}">
                <a14:useLocalDpi xmlns:a14="http://schemas.microsoft.com/office/drawing/2010/main"/>
              </a:ext>
            </a:extLst>
          </a:blip>
          <a:srcRect/>
          <a:stretch/>
        </p:blipFill>
        <p:spPr/>
      </p:pic>
      <p:sp>
        <p:nvSpPr>
          <p:cNvPr id="35" name="Footer Placeholder 34">
            <a:extLst>
              <a:ext uri="{FF2B5EF4-FFF2-40B4-BE49-F238E27FC236}">
                <a16:creationId xmlns:a16="http://schemas.microsoft.com/office/drawing/2014/main" id="{978E9DBF-D6A0-80E9-5F4C-B1782C5CD470}"/>
              </a:ext>
            </a:extLst>
          </p:cNvPr>
          <p:cNvSpPr>
            <a:spLocks noGrp="1"/>
          </p:cNvSpPr>
          <p:nvPr>
            <p:ph type="ftr" sz="quarter" idx="34"/>
          </p:nvPr>
        </p:nvSpPr>
        <p:spPr/>
        <p:txBody>
          <a:bodyPr/>
          <a:lstStyle/>
          <a:p>
            <a:r>
              <a:rPr lang="en-US" dirty="0"/>
              <a:t>Smart traffic light</a:t>
            </a:r>
          </a:p>
        </p:txBody>
      </p:sp>
      <p:sp>
        <p:nvSpPr>
          <p:cNvPr id="36" name="Slide Number Placeholder 35">
            <a:extLst>
              <a:ext uri="{FF2B5EF4-FFF2-40B4-BE49-F238E27FC236}">
                <a16:creationId xmlns:a16="http://schemas.microsoft.com/office/drawing/2014/main" id="{B6B0F1EA-6238-43CB-79BF-1872F34BB86C}"/>
              </a:ext>
            </a:extLst>
          </p:cNvPr>
          <p:cNvSpPr>
            <a:spLocks noGrp="1"/>
          </p:cNvSpPr>
          <p:nvPr>
            <p:ph type="sldNum" sz="quarter" idx="35"/>
          </p:nvPr>
        </p:nvSpPr>
        <p:spPr/>
        <p:txBody>
          <a:bodyPr/>
          <a:lstStyle/>
          <a:p>
            <a:fld id="{09A01C0A-2BB6-49E7-91A3-DCB9F9F59583}" type="slidenum">
              <a:rPr lang="en-US" smtClean="0"/>
              <a:pPr/>
              <a:t>11</a:t>
            </a:fld>
            <a:endParaRPr lang="en-US" dirty="0"/>
          </a:p>
        </p:txBody>
      </p:sp>
      <p:pic>
        <p:nvPicPr>
          <p:cNvPr id="13" name="Picture Placeholder 4">
            <a:extLst>
              <a:ext uri="{FF2B5EF4-FFF2-40B4-BE49-F238E27FC236}">
                <a16:creationId xmlns:a16="http://schemas.microsoft.com/office/drawing/2014/main" id="{47872E8F-0298-D36B-D2A0-50D4C283E922}"/>
              </a:ext>
            </a:extLst>
          </p:cNvPr>
          <p:cNvPicPr>
            <a:picLocks noChangeAspect="1"/>
          </p:cNvPicPr>
          <p:nvPr/>
        </p:nvPicPr>
        <p:blipFill rotWithShape="1">
          <a:blip r:embed="rId10">
            <a:extLst>
              <a:ext uri="{28A0092B-C50C-407E-A947-70E740481C1C}">
                <a14:useLocalDpi xmlns:a14="http://schemas.microsoft.com/office/drawing/2010/main" val="0"/>
              </a:ext>
            </a:extLst>
          </a:blip>
          <a:srcRect l="48332" t="17068" r="6305" b="28182"/>
          <a:stretch/>
        </p:blipFill>
        <p:spPr>
          <a:xfrm>
            <a:off x="540444" y="2062907"/>
            <a:ext cx="6895476" cy="4678976"/>
          </a:xfrm>
          <a:prstGeom prst="rect">
            <a:avLst/>
          </a:prstGeom>
        </p:spPr>
      </p:pic>
    </p:spTree>
    <p:extLst>
      <p:ext uri="{BB962C8B-B14F-4D97-AF65-F5344CB8AC3E}">
        <p14:creationId xmlns:p14="http://schemas.microsoft.com/office/powerpoint/2010/main" val="2563119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006F-3297-4A55-B82F-BFA24015AA50}"/>
              </a:ext>
            </a:extLst>
          </p:cNvPr>
          <p:cNvSpPr>
            <a:spLocks noGrp="1"/>
          </p:cNvSpPr>
          <p:nvPr>
            <p:ph type="title"/>
          </p:nvPr>
        </p:nvSpPr>
        <p:spPr>
          <a:xfrm>
            <a:off x="498476" y="1719716"/>
            <a:ext cx="4828571" cy="2851637"/>
          </a:xfrm>
        </p:spPr>
        <p:txBody>
          <a:bodyPr/>
          <a:lstStyle/>
          <a:p>
            <a:r>
              <a:rPr lang="en-US" sz="3600" dirty="0"/>
              <a:t>Screenshot of code in Arduino IDE</a:t>
            </a:r>
            <a:endParaRPr lang="en-US" dirty="0"/>
          </a:p>
        </p:txBody>
      </p:sp>
      <p:sp>
        <p:nvSpPr>
          <p:cNvPr id="4" name="Footer Placeholder 3">
            <a:extLst>
              <a:ext uri="{FF2B5EF4-FFF2-40B4-BE49-F238E27FC236}">
                <a16:creationId xmlns:a16="http://schemas.microsoft.com/office/drawing/2014/main" id="{E335D6FC-D28D-E79B-2945-96256BC593EA}"/>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8A4DDDC5-49D0-EDAB-0E85-433795F2FC56}"/>
              </a:ext>
            </a:extLst>
          </p:cNvPr>
          <p:cNvSpPr>
            <a:spLocks noGrp="1"/>
          </p:cNvSpPr>
          <p:nvPr>
            <p:ph type="sldNum" sz="quarter" idx="11"/>
          </p:nvPr>
        </p:nvSpPr>
        <p:spPr/>
        <p:txBody>
          <a:bodyPr/>
          <a:lstStyle/>
          <a:p>
            <a:fld id="{09A01C0A-2BB6-49E7-91A3-DCB9F9F59583}" type="slidenum">
              <a:rPr lang="en-US" smtClean="0"/>
              <a:pPr/>
              <a:t>12</a:t>
            </a:fld>
            <a:endParaRPr lang="en-US" dirty="0"/>
          </a:p>
        </p:txBody>
      </p:sp>
      <p:pic>
        <p:nvPicPr>
          <p:cNvPr id="6" name="Content Placeholder 5">
            <a:extLst>
              <a:ext uri="{FF2B5EF4-FFF2-40B4-BE49-F238E27FC236}">
                <a16:creationId xmlns:a16="http://schemas.microsoft.com/office/drawing/2014/main" id="{82A23F0A-FC21-ABD6-653F-58367C74F1FE}"/>
              </a:ext>
            </a:extLst>
          </p:cNvPr>
          <p:cNvPicPr>
            <a:picLocks noGrp="1" noChangeAspect="1"/>
          </p:cNvPicPr>
          <p:nvPr>
            <p:ph sz="half" idx="2"/>
          </p:nvPr>
        </p:nvPicPr>
        <p:blipFill rotWithShape="1">
          <a:blip r:embed="rId2"/>
          <a:srcRect r="51681"/>
          <a:stretch/>
        </p:blipFill>
        <p:spPr>
          <a:xfrm>
            <a:off x="5678739" y="134297"/>
            <a:ext cx="5663093" cy="6589406"/>
          </a:xfrm>
          <a:prstGeom prst="rect">
            <a:avLst/>
          </a:prstGeom>
        </p:spPr>
      </p:pic>
    </p:spTree>
    <p:extLst>
      <p:ext uri="{BB962C8B-B14F-4D97-AF65-F5344CB8AC3E}">
        <p14:creationId xmlns:p14="http://schemas.microsoft.com/office/powerpoint/2010/main" val="241606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4083-0C75-E290-5797-BA9C19BB3B92}"/>
              </a:ext>
            </a:extLst>
          </p:cNvPr>
          <p:cNvSpPr>
            <a:spLocks noGrp="1"/>
          </p:cNvSpPr>
          <p:nvPr>
            <p:ph type="title"/>
          </p:nvPr>
        </p:nvSpPr>
        <p:spPr>
          <a:xfrm>
            <a:off x="4304713" y="1782631"/>
            <a:ext cx="7294958" cy="3292738"/>
          </a:xfrm>
        </p:spPr>
        <p:txBody>
          <a:bodyPr/>
          <a:lstStyle/>
          <a:p>
            <a:r>
              <a:rPr lang="en-US" dirty="0"/>
              <a:t>Creating a Multiple Traffic Light Controller with a Cross Walk  and an Emergency Buzzer</a:t>
            </a:r>
            <a:br>
              <a:rPr lang="en-US" sz="2800" dirty="0"/>
            </a:br>
            <a:endParaRPr lang="en-US" sz="2800" dirty="0"/>
          </a:p>
        </p:txBody>
      </p:sp>
      <p:sp>
        <p:nvSpPr>
          <p:cNvPr id="4" name="Footer Placeholder 3">
            <a:extLst>
              <a:ext uri="{FF2B5EF4-FFF2-40B4-BE49-F238E27FC236}">
                <a16:creationId xmlns:a16="http://schemas.microsoft.com/office/drawing/2014/main" id="{65205515-88F8-8FA4-4D8A-91DD7EEBC052}"/>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6C9D7BE0-7E03-7E78-33C7-EFF9A147FDF4}"/>
              </a:ext>
            </a:extLst>
          </p:cNvPr>
          <p:cNvSpPr>
            <a:spLocks noGrp="1"/>
          </p:cNvSpPr>
          <p:nvPr>
            <p:ph type="sldNum" sz="quarter" idx="11"/>
          </p:nvPr>
        </p:nvSpPr>
        <p:spPr/>
        <p:txBody>
          <a:bodyPr/>
          <a:lstStyle/>
          <a:p>
            <a:fld id="{09A01C0A-2BB6-49E7-91A3-DCB9F9F59583}" type="slidenum">
              <a:rPr lang="en-US" smtClean="0"/>
              <a:pPr/>
              <a:t>13</a:t>
            </a:fld>
            <a:endParaRPr lang="en-US" dirty="0"/>
          </a:p>
        </p:txBody>
      </p:sp>
    </p:spTree>
    <p:extLst>
      <p:ext uri="{BB962C8B-B14F-4D97-AF65-F5344CB8AC3E}">
        <p14:creationId xmlns:p14="http://schemas.microsoft.com/office/powerpoint/2010/main" val="875256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06C461-A245-C7CF-A74E-27682402AE04}"/>
              </a:ext>
            </a:extLst>
          </p:cNvPr>
          <p:cNvSpPr>
            <a:spLocks noGrp="1"/>
          </p:cNvSpPr>
          <p:nvPr>
            <p:ph sz="half" idx="2"/>
          </p:nvPr>
        </p:nvSpPr>
        <p:spPr>
          <a:xfrm>
            <a:off x="343731" y="464233"/>
            <a:ext cx="4129795" cy="5345723"/>
          </a:xfrm>
        </p:spPr>
        <p:txBody>
          <a:bodyPr/>
          <a:lstStyle/>
          <a:p>
            <a:r>
              <a:rPr lang="en-US" sz="1600" kern="1200" dirty="0">
                <a:solidFill>
                  <a:schemeClr val="tx1"/>
                </a:solidFill>
                <a:latin typeface="+mj-lt"/>
                <a:ea typeface="+mj-ea"/>
                <a:cs typeface="+mj-cs"/>
              </a:rPr>
              <a:t>Picture of circuit with working LEDs and LCD display</a:t>
            </a:r>
            <a:endParaRPr lang="en-US" sz="1600" dirty="0">
              <a:latin typeface="+mj-lt"/>
              <a:ea typeface="+mj-ea"/>
              <a:cs typeface="+mj-cs"/>
            </a:endParaRPr>
          </a:p>
          <a:p>
            <a:pPr lvl="0" indent="-228600">
              <a:buFont typeface="Arial" panose="020B0604020202020204" pitchFamily="34" charset="0"/>
              <a:buChar char="•"/>
            </a:pPr>
            <a:r>
              <a:rPr lang="en-US" sz="1600" dirty="0"/>
              <a:t>ESP 32 Board</a:t>
            </a:r>
          </a:p>
          <a:p>
            <a:pPr indent="-228600">
              <a:buFont typeface="Arial" panose="020B0604020202020204" pitchFamily="34" charset="0"/>
              <a:buChar char="•"/>
            </a:pPr>
            <a:r>
              <a:rPr lang="en-US" sz="1600" dirty="0"/>
              <a:t>Colored LEDs: Red, Yellow and Green (two sets)</a:t>
            </a:r>
          </a:p>
          <a:p>
            <a:pPr lvl="0" indent="-228600">
              <a:buFont typeface="Arial" panose="020B0604020202020204" pitchFamily="34" charset="0"/>
              <a:buChar char="•"/>
            </a:pPr>
            <a:r>
              <a:rPr lang="en-US" sz="1600" dirty="0"/>
              <a:t>Push Button</a:t>
            </a:r>
          </a:p>
          <a:p>
            <a:pPr indent="-228600">
              <a:buFont typeface="Arial" panose="020B0604020202020204" pitchFamily="34" charset="0"/>
              <a:buChar char="•"/>
            </a:pPr>
            <a:r>
              <a:rPr lang="en-US" sz="1600" dirty="0"/>
              <a:t>LCD Unit  with Message Display</a:t>
            </a:r>
          </a:p>
          <a:p>
            <a:pPr lvl="0" indent="-228600">
              <a:buFont typeface="Arial" panose="020B0604020202020204" pitchFamily="34" charset="0"/>
              <a:buChar char="•"/>
            </a:pPr>
            <a:r>
              <a:rPr lang="en-US" sz="1600" dirty="0"/>
              <a:t>Wires</a:t>
            </a:r>
          </a:p>
          <a:p>
            <a:pPr lvl="0" indent="-228600">
              <a:buFont typeface="Arial" panose="020B0604020202020204" pitchFamily="34" charset="0"/>
              <a:buChar char="•"/>
            </a:pPr>
            <a:r>
              <a:rPr lang="en-US" sz="1600" dirty="0"/>
              <a:t>Breadboard</a:t>
            </a:r>
          </a:p>
          <a:p>
            <a:endParaRPr lang="en-US" dirty="0"/>
          </a:p>
        </p:txBody>
      </p:sp>
      <p:sp>
        <p:nvSpPr>
          <p:cNvPr id="4" name="Footer Placeholder 3">
            <a:extLst>
              <a:ext uri="{FF2B5EF4-FFF2-40B4-BE49-F238E27FC236}">
                <a16:creationId xmlns:a16="http://schemas.microsoft.com/office/drawing/2014/main" id="{303D0AF9-F99B-9392-6967-6D623DB0F2A8}"/>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A2AD3FFD-5131-2FE7-DF96-E71508966355}"/>
              </a:ext>
            </a:extLst>
          </p:cNvPr>
          <p:cNvSpPr>
            <a:spLocks noGrp="1"/>
          </p:cNvSpPr>
          <p:nvPr>
            <p:ph type="sldNum" sz="quarter" idx="11"/>
          </p:nvPr>
        </p:nvSpPr>
        <p:spPr/>
        <p:txBody>
          <a:bodyPr/>
          <a:lstStyle/>
          <a:p>
            <a:fld id="{09A01C0A-2BB6-49E7-91A3-DCB9F9F59583}" type="slidenum">
              <a:rPr lang="en-US" smtClean="0"/>
              <a:pPr/>
              <a:t>14</a:t>
            </a:fld>
            <a:endParaRPr lang="en-US" dirty="0"/>
          </a:p>
        </p:txBody>
      </p:sp>
      <p:pic>
        <p:nvPicPr>
          <p:cNvPr id="6" name="Picture 5" descr="A picture containing text, electronics&#10;&#10;Description automatically generated">
            <a:extLst>
              <a:ext uri="{FF2B5EF4-FFF2-40B4-BE49-F238E27FC236}">
                <a16:creationId xmlns:a16="http://schemas.microsoft.com/office/drawing/2014/main" id="{FC1F2A4A-2505-D74C-B67A-8746B371B666}"/>
              </a:ext>
            </a:extLst>
          </p:cNvPr>
          <p:cNvPicPr>
            <a:picLocks noChangeAspect="1"/>
          </p:cNvPicPr>
          <p:nvPr/>
        </p:nvPicPr>
        <p:blipFill rotWithShape="1">
          <a:blip r:embed="rId2">
            <a:extLst>
              <a:ext uri="{28A0092B-C50C-407E-A947-70E740481C1C}">
                <a14:useLocalDpi xmlns:a14="http://schemas.microsoft.com/office/drawing/2010/main" val="0"/>
              </a:ext>
            </a:extLst>
          </a:blip>
          <a:srcRect t="10175" r="1" b="4569"/>
          <a:stretch/>
        </p:blipFill>
        <p:spPr>
          <a:xfrm rot="5400000">
            <a:off x="3461421" y="1536553"/>
            <a:ext cx="5577118" cy="3566160"/>
          </a:xfrm>
          <a:prstGeom prst="rect">
            <a:avLst/>
          </a:prstGeom>
        </p:spPr>
      </p:pic>
      <p:pic>
        <p:nvPicPr>
          <p:cNvPr id="7" name="Picture Placeholder 4" descr="A picture containing text, electronics&#10;&#10;Description automatically generated">
            <a:extLst>
              <a:ext uri="{FF2B5EF4-FFF2-40B4-BE49-F238E27FC236}">
                <a16:creationId xmlns:a16="http://schemas.microsoft.com/office/drawing/2014/main" id="{EFAB45BD-6DE5-D842-7CD5-78A6F2B4279F}"/>
              </a:ext>
            </a:extLst>
          </p:cNvPr>
          <p:cNvPicPr>
            <a:picLocks noChangeAspect="1"/>
          </p:cNvPicPr>
          <p:nvPr/>
        </p:nvPicPr>
        <p:blipFill rotWithShape="1">
          <a:blip r:embed="rId3">
            <a:extLst>
              <a:ext uri="{28A0092B-C50C-407E-A947-70E740481C1C}">
                <a14:useLocalDpi xmlns:a14="http://schemas.microsoft.com/office/drawing/2010/main" val="0"/>
              </a:ext>
            </a:extLst>
          </a:blip>
          <a:srcRect t="6247" r="1" b="8498"/>
          <a:stretch/>
        </p:blipFill>
        <p:spPr>
          <a:xfrm rot="5400000">
            <a:off x="7131947" y="1536553"/>
            <a:ext cx="5577118" cy="3566160"/>
          </a:xfrm>
          <a:prstGeom prst="rect">
            <a:avLst/>
          </a:prstGeom>
        </p:spPr>
      </p:pic>
    </p:spTree>
    <p:extLst>
      <p:ext uri="{BB962C8B-B14F-4D97-AF65-F5344CB8AC3E}">
        <p14:creationId xmlns:p14="http://schemas.microsoft.com/office/powerpoint/2010/main" val="3029941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0735-2ED1-58C3-3C9B-B8BCA9375607}"/>
              </a:ext>
            </a:extLst>
          </p:cNvPr>
          <p:cNvSpPr>
            <a:spLocks noGrp="1"/>
          </p:cNvSpPr>
          <p:nvPr>
            <p:ph type="title"/>
          </p:nvPr>
        </p:nvSpPr>
        <p:spPr>
          <a:xfrm>
            <a:off x="748405" y="884902"/>
            <a:ext cx="4567228" cy="1877976"/>
          </a:xfrm>
        </p:spPr>
        <p:txBody>
          <a:bodyPr/>
          <a:lstStyle/>
          <a:p>
            <a:r>
              <a:rPr lang="en-US" sz="3600" dirty="0"/>
              <a:t>Screenshot of Serial Monitor in Arduino IDE</a:t>
            </a:r>
            <a:endParaRPr lang="en-US" dirty="0"/>
          </a:p>
        </p:txBody>
      </p:sp>
      <p:sp>
        <p:nvSpPr>
          <p:cNvPr id="4" name="Footer Placeholder 3">
            <a:extLst>
              <a:ext uri="{FF2B5EF4-FFF2-40B4-BE49-F238E27FC236}">
                <a16:creationId xmlns:a16="http://schemas.microsoft.com/office/drawing/2014/main" id="{34DA4B42-E3CB-5073-330F-5E21C0DD2C44}"/>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5D2407BB-1CA9-31FD-8AF2-CAADB1B14DA3}"/>
              </a:ext>
            </a:extLst>
          </p:cNvPr>
          <p:cNvSpPr>
            <a:spLocks noGrp="1"/>
          </p:cNvSpPr>
          <p:nvPr>
            <p:ph type="sldNum" sz="quarter" idx="11"/>
          </p:nvPr>
        </p:nvSpPr>
        <p:spPr/>
        <p:txBody>
          <a:bodyPr/>
          <a:lstStyle/>
          <a:p>
            <a:fld id="{09A01C0A-2BB6-49E7-91A3-DCB9F9F59583}" type="slidenum">
              <a:rPr lang="en-US" smtClean="0"/>
              <a:pPr/>
              <a:t>15</a:t>
            </a:fld>
            <a:endParaRPr lang="en-US" dirty="0"/>
          </a:p>
        </p:txBody>
      </p:sp>
      <p:pic>
        <p:nvPicPr>
          <p:cNvPr id="6" name="Picture Placeholder 4" descr="Graphical user interface, text&#10;&#10;Description automatically generated">
            <a:extLst>
              <a:ext uri="{FF2B5EF4-FFF2-40B4-BE49-F238E27FC236}">
                <a16:creationId xmlns:a16="http://schemas.microsoft.com/office/drawing/2014/main" id="{C8993E33-8787-8A12-C844-5E704ABA551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7974" t="21434" r="4977" b="27938"/>
          <a:stretch/>
        </p:blipFill>
        <p:spPr>
          <a:xfrm>
            <a:off x="4973030" y="1077993"/>
            <a:ext cx="6834922" cy="4135084"/>
          </a:xfrm>
        </p:spPr>
      </p:pic>
    </p:spTree>
    <p:extLst>
      <p:ext uri="{BB962C8B-B14F-4D97-AF65-F5344CB8AC3E}">
        <p14:creationId xmlns:p14="http://schemas.microsoft.com/office/powerpoint/2010/main" val="51489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94B8FE-5A90-D1C8-A3EB-8EE4CDF664BD}"/>
              </a:ext>
            </a:extLst>
          </p:cNvPr>
          <p:cNvSpPr>
            <a:spLocks noGrp="1"/>
          </p:cNvSpPr>
          <p:nvPr>
            <p:ph idx="1"/>
          </p:nvPr>
        </p:nvSpPr>
        <p:spPr/>
        <p:txBody>
          <a:bodyPr/>
          <a:lstStyle/>
          <a:p>
            <a:endParaRPr lang="en-US"/>
          </a:p>
        </p:txBody>
      </p:sp>
      <p:pic>
        <p:nvPicPr>
          <p:cNvPr id="6" name="Picture Placeholder 4" descr="Graphical user interface, text&#10;&#10;Description automatically generated">
            <a:extLst>
              <a:ext uri="{FF2B5EF4-FFF2-40B4-BE49-F238E27FC236}">
                <a16:creationId xmlns:a16="http://schemas.microsoft.com/office/drawing/2014/main" id="{FF0C9381-5EC5-54D0-94AC-658FC7B8231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8" t="9531" r="47724" b="16506"/>
          <a:stretch/>
        </p:blipFill>
        <p:spPr>
          <a:xfrm>
            <a:off x="119689" y="377371"/>
            <a:ext cx="7195511" cy="5718629"/>
          </a:xfrm>
        </p:spPr>
      </p:pic>
      <p:sp>
        <p:nvSpPr>
          <p:cNvPr id="2" name="Title 1">
            <a:extLst>
              <a:ext uri="{FF2B5EF4-FFF2-40B4-BE49-F238E27FC236}">
                <a16:creationId xmlns:a16="http://schemas.microsoft.com/office/drawing/2014/main" id="{FF49BF88-26C9-F02C-1429-04E2BE28BE3F}"/>
              </a:ext>
            </a:extLst>
          </p:cNvPr>
          <p:cNvSpPr>
            <a:spLocks noGrp="1"/>
          </p:cNvSpPr>
          <p:nvPr>
            <p:ph type="title"/>
          </p:nvPr>
        </p:nvSpPr>
        <p:spPr/>
        <p:txBody>
          <a:bodyPr/>
          <a:lstStyle/>
          <a:p>
            <a:r>
              <a:rPr lang="en-US" sz="3600" dirty="0"/>
              <a:t>Screenshot of code in Arduino IDE</a:t>
            </a:r>
            <a:endParaRPr lang="en-US" dirty="0"/>
          </a:p>
        </p:txBody>
      </p:sp>
    </p:spTree>
    <p:extLst>
      <p:ext uri="{BB962C8B-B14F-4D97-AF65-F5344CB8AC3E}">
        <p14:creationId xmlns:p14="http://schemas.microsoft.com/office/powerpoint/2010/main" val="2507707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BA50-EE29-224B-978B-510418AB3D17}"/>
              </a:ext>
            </a:extLst>
          </p:cNvPr>
          <p:cNvSpPr>
            <a:spLocks noGrp="1"/>
          </p:cNvSpPr>
          <p:nvPr>
            <p:ph type="title"/>
          </p:nvPr>
        </p:nvSpPr>
        <p:spPr>
          <a:xfrm>
            <a:off x="90592" y="227775"/>
            <a:ext cx="4703380" cy="1688112"/>
          </a:xfrm>
        </p:spPr>
        <p:txBody>
          <a:bodyPr/>
          <a:lstStyle/>
          <a:p>
            <a:r>
              <a:rPr lang="en-US" sz="2400" dirty="0"/>
              <a:t>Creating a Multiple Traffic Light Controller with a Cross Walk and an Emergency Buzzer with SMART sensor</a:t>
            </a:r>
            <a:br>
              <a:rPr lang="en-US" sz="2400" dirty="0"/>
            </a:br>
            <a:endParaRPr lang="en-US" sz="2400" dirty="0"/>
          </a:p>
        </p:txBody>
      </p:sp>
      <p:sp>
        <p:nvSpPr>
          <p:cNvPr id="3" name="Text Placeholder 2">
            <a:extLst>
              <a:ext uri="{FF2B5EF4-FFF2-40B4-BE49-F238E27FC236}">
                <a16:creationId xmlns:a16="http://schemas.microsoft.com/office/drawing/2014/main" id="{C3AB1192-188F-B5BA-91EE-33371265BE84}"/>
              </a:ext>
            </a:extLst>
          </p:cNvPr>
          <p:cNvSpPr>
            <a:spLocks noGrp="1"/>
          </p:cNvSpPr>
          <p:nvPr>
            <p:ph type="body" idx="1"/>
          </p:nvPr>
        </p:nvSpPr>
        <p:spPr>
          <a:xfrm>
            <a:off x="333521" y="3289859"/>
            <a:ext cx="3091404" cy="3568139"/>
          </a:xfrm>
        </p:spPr>
        <p:txBody>
          <a:bodyPr/>
          <a:lstStyle/>
          <a:p>
            <a:r>
              <a:rPr lang="en-US" sz="1800" dirty="0"/>
              <a:t>Picture of circuit with working LEDs and LCD display</a:t>
            </a:r>
          </a:p>
          <a:p>
            <a:endParaRPr lang="en-US" dirty="0"/>
          </a:p>
          <a:p>
            <a:endParaRPr lang="en-US" dirty="0"/>
          </a:p>
        </p:txBody>
      </p:sp>
      <p:sp>
        <p:nvSpPr>
          <p:cNvPr id="4" name="Picture Placeholder 3">
            <a:extLst>
              <a:ext uri="{FF2B5EF4-FFF2-40B4-BE49-F238E27FC236}">
                <a16:creationId xmlns:a16="http://schemas.microsoft.com/office/drawing/2014/main" id="{ECDFC8A0-7A53-150C-2F9E-BC0DE3A695D4}"/>
              </a:ext>
            </a:extLst>
          </p:cNvPr>
          <p:cNvSpPr>
            <a:spLocks noGrp="1"/>
          </p:cNvSpPr>
          <p:nvPr>
            <p:ph type="pic" sz="quarter" idx="12"/>
          </p:nvPr>
        </p:nvSpPr>
        <p:spPr>
          <a:xfrm>
            <a:off x="6563137" y="1071831"/>
            <a:ext cx="3475649" cy="4975225"/>
          </a:xfrm>
        </p:spPr>
      </p:sp>
      <p:sp>
        <p:nvSpPr>
          <p:cNvPr id="5" name="Text Placeholder 4">
            <a:extLst>
              <a:ext uri="{FF2B5EF4-FFF2-40B4-BE49-F238E27FC236}">
                <a16:creationId xmlns:a16="http://schemas.microsoft.com/office/drawing/2014/main" id="{9A9A4CBD-3443-CFC0-33A4-E8F0C69E71E7}"/>
              </a:ext>
            </a:extLst>
          </p:cNvPr>
          <p:cNvSpPr>
            <a:spLocks noGrp="1"/>
          </p:cNvSpPr>
          <p:nvPr>
            <p:ph type="body" sz="quarter" idx="13"/>
          </p:nvPr>
        </p:nvSpPr>
        <p:spPr>
          <a:xfrm>
            <a:off x="4314376" y="3145535"/>
            <a:ext cx="2121408" cy="2121408"/>
          </a:xfrm>
        </p:spPr>
        <p:txBody>
          <a:bodyPr/>
          <a:lstStyle/>
          <a:p>
            <a:endParaRPr lang="en-US" dirty="0"/>
          </a:p>
        </p:txBody>
      </p:sp>
      <p:sp>
        <p:nvSpPr>
          <p:cNvPr id="6" name="Text Placeholder 5">
            <a:extLst>
              <a:ext uri="{FF2B5EF4-FFF2-40B4-BE49-F238E27FC236}">
                <a16:creationId xmlns:a16="http://schemas.microsoft.com/office/drawing/2014/main" id="{FF7F7468-8FE4-6EF2-899B-40301C9C3718}"/>
              </a:ext>
            </a:extLst>
          </p:cNvPr>
          <p:cNvSpPr>
            <a:spLocks noGrp="1"/>
          </p:cNvSpPr>
          <p:nvPr>
            <p:ph type="body" sz="quarter" idx="14"/>
          </p:nvPr>
        </p:nvSpPr>
        <p:spPr>
          <a:xfrm>
            <a:off x="9942774" y="4900180"/>
            <a:ext cx="192024" cy="1033272"/>
          </a:xfrm>
        </p:spPr>
        <p:txBody>
          <a:bodyPr/>
          <a:lstStyle/>
          <a:p>
            <a:endParaRPr lang="en-US"/>
          </a:p>
        </p:txBody>
      </p:sp>
      <p:sp>
        <p:nvSpPr>
          <p:cNvPr id="7" name="Footer Placeholder 6">
            <a:extLst>
              <a:ext uri="{FF2B5EF4-FFF2-40B4-BE49-F238E27FC236}">
                <a16:creationId xmlns:a16="http://schemas.microsoft.com/office/drawing/2014/main" id="{1D634AB3-37C0-4ED8-094D-109C4935971E}"/>
              </a:ext>
            </a:extLst>
          </p:cNvPr>
          <p:cNvSpPr>
            <a:spLocks noGrp="1"/>
          </p:cNvSpPr>
          <p:nvPr>
            <p:ph type="ftr" sz="quarter" idx="10"/>
          </p:nvPr>
        </p:nvSpPr>
        <p:spPr/>
        <p:txBody>
          <a:bodyPr/>
          <a:lstStyle/>
          <a:p>
            <a:r>
              <a:rPr lang="en-US" dirty="0"/>
              <a:t>Smart traffic light</a:t>
            </a:r>
          </a:p>
        </p:txBody>
      </p:sp>
      <p:sp>
        <p:nvSpPr>
          <p:cNvPr id="8" name="Slide Number Placeholder 7">
            <a:extLst>
              <a:ext uri="{FF2B5EF4-FFF2-40B4-BE49-F238E27FC236}">
                <a16:creationId xmlns:a16="http://schemas.microsoft.com/office/drawing/2014/main" id="{A663D47A-EE75-D505-BC83-7BF1F1D68E3E}"/>
              </a:ext>
            </a:extLst>
          </p:cNvPr>
          <p:cNvSpPr>
            <a:spLocks noGrp="1"/>
          </p:cNvSpPr>
          <p:nvPr>
            <p:ph type="sldNum" sz="quarter" idx="11"/>
          </p:nvPr>
        </p:nvSpPr>
        <p:spPr/>
        <p:txBody>
          <a:bodyPr/>
          <a:lstStyle/>
          <a:p>
            <a:fld id="{09A01C0A-2BB6-49E7-91A3-DCB9F9F59583}" type="slidenum">
              <a:rPr lang="en-US" smtClean="0"/>
              <a:pPr/>
              <a:t>17</a:t>
            </a:fld>
            <a:endParaRPr lang="en-US" dirty="0"/>
          </a:p>
        </p:txBody>
      </p:sp>
      <p:pic>
        <p:nvPicPr>
          <p:cNvPr id="9" name="Picture Placeholder 7" descr="Diagram&#10;&#10;Description automatically generated">
            <a:extLst>
              <a:ext uri="{FF2B5EF4-FFF2-40B4-BE49-F238E27FC236}">
                <a16:creationId xmlns:a16="http://schemas.microsoft.com/office/drawing/2014/main" id="{6E3271A1-A79F-1302-F75E-E1338553908B}"/>
              </a:ext>
            </a:extLst>
          </p:cNvPr>
          <p:cNvPicPr>
            <a:picLocks noChangeAspect="1"/>
          </p:cNvPicPr>
          <p:nvPr/>
        </p:nvPicPr>
        <p:blipFill rotWithShape="1">
          <a:blip r:embed="rId2">
            <a:extLst>
              <a:ext uri="{28A0092B-C50C-407E-A947-70E740481C1C}">
                <a14:useLocalDpi xmlns:a14="http://schemas.microsoft.com/office/drawing/2010/main" val="0"/>
              </a:ext>
            </a:extLst>
          </a:blip>
          <a:srcRect t="-165" b="5042"/>
          <a:stretch/>
        </p:blipFill>
        <p:spPr>
          <a:xfrm>
            <a:off x="5138111" y="353291"/>
            <a:ext cx="6624638" cy="6151418"/>
          </a:xfrm>
          <a:prstGeom prst="rect">
            <a:avLst/>
          </a:prstGeom>
        </p:spPr>
      </p:pic>
    </p:spTree>
    <p:extLst>
      <p:ext uri="{BB962C8B-B14F-4D97-AF65-F5344CB8AC3E}">
        <p14:creationId xmlns:p14="http://schemas.microsoft.com/office/powerpoint/2010/main" val="131266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8AEF-77D9-01D5-93C1-93350D4B6537}"/>
              </a:ext>
            </a:extLst>
          </p:cNvPr>
          <p:cNvSpPr>
            <a:spLocks noGrp="1"/>
          </p:cNvSpPr>
          <p:nvPr>
            <p:ph type="title"/>
          </p:nvPr>
        </p:nvSpPr>
        <p:spPr>
          <a:xfrm>
            <a:off x="1158162" y="339394"/>
            <a:ext cx="8244113" cy="970081"/>
          </a:xfrm>
        </p:spPr>
        <p:txBody>
          <a:bodyPr/>
          <a:lstStyle/>
          <a:p>
            <a:r>
              <a:rPr lang="en-US" sz="3200" dirty="0"/>
              <a:t>Screenshot of Serial Monitor in Arduino IDE</a:t>
            </a:r>
            <a:endParaRPr lang="en-US" dirty="0"/>
          </a:p>
        </p:txBody>
      </p:sp>
      <p:sp>
        <p:nvSpPr>
          <p:cNvPr id="4" name="Footer Placeholder 3">
            <a:extLst>
              <a:ext uri="{FF2B5EF4-FFF2-40B4-BE49-F238E27FC236}">
                <a16:creationId xmlns:a16="http://schemas.microsoft.com/office/drawing/2014/main" id="{16D44E29-C2AD-BFAA-62C6-CBFAD82FA155}"/>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1465CA82-3EF3-A0EA-6452-AF823797B25A}"/>
              </a:ext>
            </a:extLst>
          </p:cNvPr>
          <p:cNvSpPr>
            <a:spLocks noGrp="1"/>
          </p:cNvSpPr>
          <p:nvPr>
            <p:ph type="sldNum" sz="quarter" idx="11"/>
          </p:nvPr>
        </p:nvSpPr>
        <p:spPr/>
        <p:txBody>
          <a:bodyPr/>
          <a:lstStyle/>
          <a:p>
            <a:fld id="{09A01C0A-2BB6-49E7-91A3-DCB9F9F59583}" type="slidenum">
              <a:rPr lang="en-US" smtClean="0"/>
              <a:pPr/>
              <a:t>18</a:t>
            </a:fld>
            <a:endParaRPr lang="en-US" dirty="0"/>
          </a:p>
        </p:txBody>
      </p:sp>
      <p:pic>
        <p:nvPicPr>
          <p:cNvPr id="6" name="Picture Placeholder 7" descr="Graphical user interface, text&#10;&#10;Description automatically generated">
            <a:extLst>
              <a:ext uri="{FF2B5EF4-FFF2-40B4-BE49-F238E27FC236}">
                <a16:creationId xmlns:a16="http://schemas.microsoft.com/office/drawing/2014/main" id="{00A57C26-9CA8-392E-58A1-AA7B861E083D}"/>
              </a:ext>
            </a:extLst>
          </p:cNvPr>
          <p:cNvPicPr>
            <a:picLocks noChangeAspect="1"/>
          </p:cNvPicPr>
          <p:nvPr/>
        </p:nvPicPr>
        <p:blipFill rotWithShape="1">
          <a:blip r:embed="rId2">
            <a:extLst>
              <a:ext uri="{28A0092B-C50C-407E-A947-70E740481C1C}">
                <a14:useLocalDpi xmlns:a14="http://schemas.microsoft.com/office/drawing/2010/main" val="0"/>
              </a:ext>
            </a:extLst>
          </a:blip>
          <a:srcRect l="46628" t="19944" r="5318" b="26450"/>
          <a:stretch/>
        </p:blipFill>
        <p:spPr>
          <a:xfrm>
            <a:off x="1040958" y="1369188"/>
            <a:ext cx="8361317" cy="5244031"/>
          </a:xfrm>
          <a:prstGeom prst="rect">
            <a:avLst/>
          </a:prstGeom>
        </p:spPr>
      </p:pic>
    </p:spTree>
    <p:extLst>
      <p:ext uri="{BB962C8B-B14F-4D97-AF65-F5344CB8AC3E}">
        <p14:creationId xmlns:p14="http://schemas.microsoft.com/office/powerpoint/2010/main" val="958718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FE4DC8-D6C5-B790-E6E4-B40B55A80EB5}"/>
              </a:ext>
            </a:extLst>
          </p:cNvPr>
          <p:cNvSpPr>
            <a:spLocks noGrp="1"/>
          </p:cNvSpPr>
          <p:nvPr>
            <p:ph type="body" idx="1"/>
          </p:nvPr>
        </p:nvSpPr>
        <p:spPr/>
        <p:txBody>
          <a:bodyPr/>
          <a:lstStyle/>
          <a:p>
            <a:endParaRPr lang="en-US" dirty="0"/>
          </a:p>
        </p:txBody>
      </p:sp>
      <p:sp>
        <p:nvSpPr>
          <p:cNvPr id="4" name="Picture Placeholder 3">
            <a:extLst>
              <a:ext uri="{FF2B5EF4-FFF2-40B4-BE49-F238E27FC236}">
                <a16:creationId xmlns:a16="http://schemas.microsoft.com/office/drawing/2014/main" id="{32B66173-40A4-ED90-C9DB-8CD61F71F706}"/>
              </a:ext>
            </a:extLst>
          </p:cNvPr>
          <p:cNvSpPr>
            <a:spLocks noGrp="1"/>
          </p:cNvSpPr>
          <p:nvPr>
            <p:ph type="pic" sz="quarter" idx="12"/>
          </p:nvPr>
        </p:nvSpPr>
        <p:spPr/>
      </p:sp>
      <p:sp>
        <p:nvSpPr>
          <p:cNvPr id="5" name="Text Placeholder 4">
            <a:extLst>
              <a:ext uri="{FF2B5EF4-FFF2-40B4-BE49-F238E27FC236}">
                <a16:creationId xmlns:a16="http://schemas.microsoft.com/office/drawing/2014/main" id="{441F4DBE-CA6E-D846-57FF-930AA2E65A65}"/>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473309B-A159-AEA3-3008-9B689EB8B78F}"/>
              </a:ext>
            </a:extLst>
          </p:cNvPr>
          <p:cNvSpPr>
            <a:spLocks noGrp="1"/>
          </p:cNvSpPr>
          <p:nvPr>
            <p:ph type="body" sz="quarter" idx="14"/>
          </p:nvPr>
        </p:nvSpPr>
        <p:spPr/>
        <p:txBody>
          <a:bodyPr/>
          <a:lstStyle/>
          <a:p>
            <a:endParaRPr lang="en-US"/>
          </a:p>
        </p:txBody>
      </p:sp>
      <p:sp>
        <p:nvSpPr>
          <p:cNvPr id="7" name="Footer Placeholder 6">
            <a:extLst>
              <a:ext uri="{FF2B5EF4-FFF2-40B4-BE49-F238E27FC236}">
                <a16:creationId xmlns:a16="http://schemas.microsoft.com/office/drawing/2014/main" id="{32DE9BFF-0084-8E4C-F2AE-A230DBA09A2A}"/>
              </a:ext>
            </a:extLst>
          </p:cNvPr>
          <p:cNvSpPr>
            <a:spLocks noGrp="1"/>
          </p:cNvSpPr>
          <p:nvPr>
            <p:ph type="ftr" sz="quarter" idx="10"/>
          </p:nvPr>
        </p:nvSpPr>
        <p:spPr/>
        <p:txBody>
          <a:bodyPr/>
          <a:lstStyle/>
          <a:p>
            <a:r>
              <a:rPr lang="en-US" dirty="0"/>
              <a:t>Smart traffic light</a:t>
            </a:r>
          </a:p>
        </p:txBody>
      </p:sp>
      <p:sp>
        <p:nvSpPr>
          <p:cNvPr id="8" name="Slide Number Placeholder 7">
            <a:extLst>
              <a:ext uri="{FF2B5EF4-FFF2-40B4-BE49-F238E27FC236}">
                <a16:creationId xmlns:a16="http://schemas.microsoft.com/office/drawing/2014/main" id="{28D0713E-69DB-F3BD-90B8-0E57B28C3D9F}"/>
              </a:ext>
            </a:extLst>
          </p:cNvPr>
          <p:cNvSpPr>
            <a:spLocks noGrp="1"/>
          </p:cNvSpPr>
          <p:nvPr>
            <p:ph type="sldNum" sz="quarter" idx="11"/>
          </p:nvPr>
        </p:nvSpPr>
        <p:spPr/>
        <p:txBody>
          <a:bodyPr/>
          <a:lstStyle/>
          <a:p>
            <a:fld id="{09A01C0A-2BB6-49E7-91A3-DCB9F9F59583}" type="slidenum">
              <a:rPr lang="en-US" smtClean="0"/>
              <a:pPr/>
              <a:t>19</a:t>
            </a:fld>
            <a:endParaRPr lang="en-US" dirty="0"/>
          </a:p>
        </p:txBody>
      </p:sp>
      <p:sp>
        <p:nvSpPr>
          <p:cNvPr id="2" name="Title 1">
            <a:extLst>
              <a:ext uri="{FF2B5EF4-FFF2-40B4-BE49-F238E27FC236}">
                <a16:creationId xmlns:a16="http://schemas.microsoft.com/office/drawing/2014/main" id="{1EFBC79D-8BB3-2ECF-D327-F33496046A6A}"/>
              </a:ext>
            </a:extLst>
          </p:cNvPr>
          <p:cNvSpPr>
            <a:spLocks noGrp="1"/>
          </p:cNvSpPr>
          <p:nvPr>
            <p:ph type="title"/>
          </p:nvPr>
        </p:nvSpPr>
        <p:spPr>
          <a:xfrm>
            <a:off x="7416424" y="2655933"/>
            <a:ext cx="4358108" cy="979204"/>
          </a:xfrm>
        </p:spPr>
        <p:txBody>
          <a:bodyPr/>
          <a:lstStyle/>
          <a:p>
            <a:r>
              <a:rPr lang="en-US" sz="3600" dirty="0"/>
              <a:t>Screenshot of code in Arduino IDE</a:t>
            </a:r>
            <a:endParaRPr lang="en-US" dirty="0"/>
          </a:p>
        </p:txBody>
      </p:sp>
      <p:pic>
        <p:nvPicPr>
          <p:cNvPr id="9" name="Picture Placeholder 7" descr="Graphical user interface, text&#10;&#10;Description automatically generated">
            <a:extLst>
              <a:ext uri="{FF2B5EF4-FFF2-40B4-BE49-F238E27FC236}">
                <a16:creationId xmlns:a16="http://schemas.microsoft.com/office/drawing/2014/main" id="{F633F420-3A5E-39E8-52B9-5C4AE8E4851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 t="-172" r="46886" b="7552"/>
          <a:stretch/>
        </p:blipFill>
        <p:spPr>
          <a:xfrm>
            <a:off x="304058" y="126143"/>
            <a:ext cx="6737804" cy="6605714"/>
          </a:xfrm>
        </p:spPr>
      </p:pic>
      <p:pic>
        <p:nvPicPr>
          <p:cNvPr id="10" name="Picture Placeholder 7" descr="Graphical user interface, text&#10;&#10;Description automatically generated">
            <a:extLst>
              <a:ext uri="{FF2B5EF4-FFF2-40B4-BE49-F238E27FC236}">
                <a16:creationId xmlns:a16="http://schemas.microsoft.com/office/drawing/2014/main" id="{1A050D20-B86D-B3FA-F3E2-7D99C7B14F95}"/>
              </a:ext>
            </a:extLst>
          </p:cNvPr>
          <p:cNvPicPr>
            <a:picLocks noChangeAspect="1"/>
          </p:cNvPicPr>
          <p:nvPr/>
        </p:nvPicPr>
        <p:blipFill rotWithShape="1">
          <a:blip r:embed="rId2">
            <a:extLst>
              <a:ext uri="{28A0092B-C50C-407E-A947-70E740481C1C}">
                <a14:useLocalDpi xmlns:a14="http://schemas.microsoft.com/office/drawing/2010/main" val="0"/>
              </a:ext>
            </a:extLst>
          </a:blip>
          <a:srcRect l="-1" t="-172" r="46886" b="7552"/>
          <a:stretch/>
        </p:blipFill>
        <p:spPr>
          <a:xfrm>
            <a:off x="645200" y="126143"/>
            <a:ext cx="6737804" cy="6605714"/>
          </a:xfrm>
          <a:prstGeom prst="rect">
            <a:avLst/>
          </a:prstGeom>
        </p:spPr>
      </p:pic>
    </p:spTree>
    <p:extLst>
      <p:ext uri="{BB962C8B-B14F-4D97-AF65-F5344CB8AC3E}">
        <p14:creationId xmlns:p14="http://schemas.microsoft.com/office/powerpoint/2010/main" val="211184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84E2-4C7E-D7E0-9603-A0CE74BC7667}"/>
              </a:ext>
            </a:extLst>
          </p:cNvPr>
          <p:cNvSpPr>
            <a:spLocks noGrp="1"/>
          </p:cNvSpPr>
          <p:nvPr>
            <p:ph type="title"/>
          </p:nvPr>
        </p:nvSpPr>
        <p:spPr>
          <a:xfrm>
            <a:off x="6696220" y="2105891"/>
            <a:ext cx="4834517" cy="616525"/>
          </a:xfrm>
        </p:spPr>
        <p:txBody>
          <a:bodyPr/>
          <a:lstStyle/>
          <a:p>
            <a:r>
              <a:rPr lang="en-US" dirty="0"/>
              <a:t>Breakdown</a:t>
            </a:r>
          </a:p>
        </p:txBody>
      </p:sp>
      <p:pic>
        <p:nvPicPr>
          <p:cNvPr id="9" name="Picture Placeholder 11" descr="Close-up of skyscrapers">
            <a:extLst>
              <a:ext uri="{FF2B5EF4-FFF2-40B4-BE49-F238E27FC236}">
                <a16:creationId xmlns:a16="http://schemas.microsoft.com/office/drawing/2014/main" id="{F1C48F23-8E0F-4719-8886-4A20421AABED}"/>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saturation sat="0"/>
                    </a14:imgEffect>
                    <a14:imgEffect>
                      <a14:brightnessContrast bright="26000" contrast="-21000"/>
                    </a14:imgEffect>
                  </a14:imgLayer>
                </a14:imgProps>
              </a:ext>
              <a:ext uri="{28A0092B-C50C-407E-A947-70E740481C1C}">
                <a14:useLocalDpi xmlns:a14="http://schemas.microsoft.com/office/drawing/2010/main"/>
              </a:ext>
            </a:extLst>
          </a:blip>
          <a:srcRect/>
          <a:stretch/>
        </p:blipFill>
        <p:spPr>
          <a:blipFill dpi="0" rotWithShape="1">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b="124"/>
            </a:stretch>
          </a:blipFill>
        </p:spPr>
      </p:pic>
      <p:sp>
        <p:nvSpPr>
          <p:cNvPr id="21" name="Content Placeholder 20">
            <a:extLst>
              <a:ext uri="{FF2B5EF4-FFF2-40B4-BE49-F238E27FC236}">
                <a16:creationId xmlns:a16="http://schemas.microsoft.com/office/drawing/2014/main" id="{A50CB90F-9D48-F8DD-961F-C3F1AE2B2D3D}"/>
              </a:ext>
            </a:extLst>
          </p:cNvPr>
          <p:cNvSpPr>
            <a:spLocks noGrp="1"/>
          </p:cNvSpPr>
          <p:nvPr>
            <p:ph idx="1"/>
          </p:nvPr>
        </p:nvSpPr>
        <p:spPr>
          <a:xfrm>
            <a:off x="6696219" y="2918445"/>
            <a:ext cx="4834517" cy="2774361"/>
          </a:xfrm>
        </p:spPr>
        <p:txBody>
          <a:bodyPr/>
          <a:lstStyle/>
          <a:p>
            <a:r>
              <a:rPr lang="en-US" dirty="0"/>
              <a:t>INTRODUCTION </a:t>
            </a:r>
          </a:p>
          <a:p>
            <a:r>
              <a:rPr lang="en-US" dirty="0"/>
              <a:t>Challenges	</a:t>
            </a:r>
          </a:p>
          <a:p>
            <a:r>
              <a:rPr lang="en-US" dirty="0"/>
              <a:t>Career skills</a:t>
            </a:r>
          </a:p>
          <a:p>
            <a:r>
              <a:rPr lang="en-US" dirty="0"/>
              <a:t>Project construction</a:t>
            </a:r>
          </a:p>
          <a:p>
            <a:r>
              <a:rPr lang="en-US" dirty="0"/>
              <a:t>Peer review</a:t>
            </a:r>
          </a:p>
          <a:p>
            <a:r>
              <a:rPr lang="en-US" dirty="0"/>
              <a:t>SUMMARY</a:t>
            </a:r>
          </a:p>
          <a:p>
            <a:endParaRPr lang="en-US" dirty="0"/>
          </a:p>
          <a:p>
            <a:endParaRPr lang="en-US" dirty="0"/>
          </a:p>
        </p:txBody>
      </p:sp>
      <p:sp>
        <p:nvSpPr>
          <p:cNvPr id="14" name="Rectangle 13">
            <a:extLst>
              <a:ext uri="{FF2B5EF4-FFF2-40B4-BE49-F238E27FC236}">
                <a16:creationId xmlns:a16="http://schemas.microsoft.com/office/drawing/2014/main" id="{0D15BEAD-012C-AF1F-9EBB-243A511C902E}"/>
              </a:ext>
              <a:ext uri="{C183D7F6-B498-43B3-948B-1728B52AA6E4}">
                <adec:decorative xmlns:adec="http://schemas.microsoft.com/office/drawing/2017/decorative" val="1"/>
              </a:ext>
            </a:extLst>
          </p:cNvPr>
          <p:cNvSpPr/>
          <p:nvPr/>
        </p:nvSpPr>
        <p:spPr>
          <a:xfrm>
            <a:off x="469107" y="638594"/>
            <a:ext cx="2743200" cy="1336433"/>
          </a:xfrm>
          <a:prstGeom prst="rect">
            <a:avLst/>
          </a:prstGeom>
          <a:solidFill>
            <a:schemeClr val="accent1">
              <a:alpha val="87843"/>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accent1"/>
              </a:solidFill>
            </a:endParaRPr>
          </a:p>
        </p:txBody>
      </p:sp>
      <p:sp>
        <p:nvSpPr>
          <p:cNvPr id="16" name="Rectangle 15">
            <a:extLst>
              <a:ext uri="{FF2B5EF4-FFF2-40B4-BE49-F238E27FC236}">
                <a16:creationId xmlns:a16="http://schemas.microsoft.com/office/drawing/2014/main" id="{2D578531-1E9F-3E5A-7A85-E9CA9A5C7312}"/>
              </a:ext>
              <a:ext uri="{C183D7F6-B498-43B3-948B-1728B52AA6E4}">
                <adec:decorative xmlns:adec="http://schemas.microsoft.com/office/drawing/2017/decorative" val="1"/>
              </a:ext>
            </a:extLst>
          </p:cNvPr>
          <p:cNvSpPr/>
          <p:nvPr/>
        </p:nvSpPr>
        <p:spPr>
          <a:xfrm>
            <a:off x="5867072" y="2918445"/>
            <a:ext cx="251791" cy="2071501"/>
          </a:xfrm>
          <a:prstGeom prst="rect">
            <a:avLst/>
          </a:prstGeom>
          <a:solidFill>
            <a:schemeClr val="accent1">
              <a:alpha val="76078"/>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accent1"/>
              </a:solidFill>
            </a:endParaRPr>
          </a:p>
        </p:txBody>
      </p:sp>
    </p:spTree>
    <p:extLst>
      <p:ext uri="{BB962C8B-B14F-4D97-AF65-F5344CB8AC3E}">
        <p14:creationId xmlns:p14="http://schemas.microsoft.com/office/powerpoint/2010/main" val="3171735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636772-0FC0-04E1-F535-F4DF7DAB98EB}"/>
              </a:ext>
            </a:extLst>
          </p:cNvPr>
          <p:cNvSpPr>
            <a:spLocks noGrp="1"/>
          </p:cNvSpPr>
          <p:nvPr>
            <p:ph type="ftr" sz="quarter" idx="10"/>
          </p:nvPr>
        </p:nvSpPr>
        <p:spPr/>
        <p:txBody>
          <a:bodyPr/>
          <a:lstStyle/>
          <a:p>
            <a:r>
              <a:rPr lang="en-US" dirty="0"/>
              <a:t>Smart traffic light</a:t>
            </a:r>
          </a:p>
        </p:txBody>
      </p:sp>
      <p:sp>
        <p:nvSpPr>
          <p:cNvPr id="7" name="Slide Number Placeholder 6">
            <a:extLst>
              <a:ext uri="{FF2B5EF4-FFF2-40B4-BE49-F238E27FC236}">
                <a16:creationId xmlns:a16="http://schemas.microsoft.com/office/drawing/2014/main" id="{DA33CCEA-C12A-DDE4-040B-E2BBFEC5AE09}"/>
              </a:ext>
            </a:extLst>
          </p:cNvPr>
          <p:cNvSpPr>
            <a:spLocks noGrp="1"/>
          </p:cNvSpPr>
          <p:nvPr>
            <p:ph type="sldNum" sz="quarter" idx="11"/>
          </p:nvPr>
        </p:nvSpPr>
        <p:spPr/>
        <p:txBody>
          <a:bodyPr/>
          <a:lstStyle/>
          <a:p>
            <a:fld id="{09A01C0A-2BB6-49E7-91A3-DCB9F9F59583}" type="slidenum">
              <a:rPr lang="en-US" smtClean="0"/>
              <a:pPr/>
              <a:t>20</a:t>
            </a:fld>
            <a:endParaRPr lang="en-US" dirty="0"/>
          </a:p>
        </p:txBody>
      </p:sp>
      <p:pic>
        <p:nvPicPr>
          <p:cNvPr id="9" name="Content Placeholder 8">
            <a:extLst>
              <a:ext uri="{FF2B5EF4-FFF2-40B4-BE49-F238E27FC236}">
                <a16:creationId xmlns:a16="http://schemas.microsoft.com/office/drawing/2014/main" id="{FF16DE14-D921-4B31-A74F-807ECDBED25C}"/>
              </a:ext>
            </a:extLst>
          </p:cNvPr>
          <p:cNvPicPr>
            <a:picLocks noGrp="1" noChangeAspect="1"/>
          </p:cNvPicPr>
          <p:nvPr>
            <p:ph sz="half" idx="2"/>
          </p:nvPr>
        </p:nvPicPr>
        <p:blipFill rotWithShape="1">
          <a:blip r:embed="rId2"/>
          <a:srcRect l="26336" t="23924" r="1995" b="14328"/>
          <a:stretch/>
        </p:blipFill>
        <p:spPr>
          <a:xfrm>
            <a:off x="-1" y="161582"/>
            <a:ext cx="9605939" cy="4410417"/>
          </a:xfrm>
        </p:spPr>
      </p:pic>
      <p:pic>
        <p:nvPicPr>
          <p:cNvPr id="11" name="Picture 10">
            <a:extLst>
              <a:ext uri="{FF2B5EF4-FFF2-40B4-BE49-F238E27FC236}">
                <a16:creationId xmlns:a16="http://schemas.microsoft.com/office/drawing/2014/main" id="{85FF9D20-627F-4E62-F003-55CDAA442DD0}"/>
              </a:ext>
            </a:extLst>
          </p:cNvPr>
          <p:cNvPicPr>
            <a:picLocks noChangeAspect="1"/>
          </p:cNvPicPr>
          <p:nvPr/>
        </p:nvPicPr>
        <p:blipFill rotWithShape="1">
          <a:blip r:embed="rId3"/>
          <a:srcRect l="27381" t="29384" r="2931" b="36525"/>
          <a:stretch/>
        </p:blipFill>
        <p:spPr>
          <a:xfrm>
            <a:off x="1698140" y="4077424"/>
            <a:ext cx="10109812" cy="2780574"/>
          </a:xfrm>
          <a:prstGeom prst="rect">
            <a:avLst/>
          </a:prstGeom>
        </p:spPr>
      </p:pic>
      <p:sp>
        <p:nvSpPr>
          <p:cNvPr id="2" name="Title 1">
            <a:extLst>
              <a:ext uri="{FF2B5EF4-FFF2-40B4-BE49-F238E27FC236}">
                <a16:creationId xmlns:a16="http://schemas.microsoft.com/office/drawing/2014/main" id="{F82FB9C5-183A-3556-D047-215BDB00B71F}"/>
              </a:ext>
            </a:extLst>
          </p:cNvPr>
          <p:cNvSpPr>
            <a:spLocks noGrp="1"/>
          </p:cNvSpPr>
          <p:nvPr>
            <p:ph type="title"/>
          </p:nvPr>
        </p:nvSpPr>
        <p:spPr>
          <a:xfrm>
            <a:off x="1189442" y="514713"/>
            <a:ext cx="10122632" cy="652054"/>
          </a:xfrm>
        </p:spPr>
        <p:txBody>
          <a:bodyPr/>
          <a:lstStyle/>
          <a:p>
            <a:r>
              <a:rPr lang="en-US" dirty="0"/>
              <a:t>Peer review</a:t>
            </a:r>
          </a:p>
        </p:txBody>
      </p:sp>
    </p:spTree>
    <p:extLst>
      <p:ext uri="{BB962C8B-B14F-4D97-AF65-F5344CB8AC3E}">
        <p14:creationId xmlns:p14="http://schemas.microsoft.com/office/powerpoint/2010/main" val="3942952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F0FE709F-757F-9DAB-DC56-68FD7C46FC5A}"/>
              </a:ext>
            </a:extLst>
          </p:cNvPr>
          <p:cNvSpPr>
            <a:spLocks noGrp="1"/>
          </p:cNvSpPr>
          <p:nvPr>
            <p:ph type="ftr" sz="quarter" idx="10"/>
          </p:nvPr>
        </p:nvSpPr>
        <p:spPr/>
        <p:txBody>
          <a:bodyPr/>
          <a:lstStyle/>
          <a:p>
            <a:r>
              <a:rPr lang="en-US" dirty="0"/>
              <a:t>Presentation Title</a:t>
            </a:r>
          </a:p>
        </p:txBody>
      </p:sp>
      <p:sp>
        <p:nvSpPr>
          <p:cNvPr id="12" name="Slide Number Placeholder 11">
            <a:extLst>
              <a:ext uri="{FF2B5EF4-FFF2-40B4-BE49-F238E27FC236}">
                <a16:creationId xmlns:a16="http://schemas.microsoft.com/office/drawing/2014/main" id="{EA7158D5-C54E-C1C2-70BB-D7F577BB8A7C}"/>
              </a:ext>
            </a:extLst>
          </p:cNvPr>
          <p:cNvSpPr>
            <a:spLocks noGrp="1"/>
          </p:cNvSpPr>
          <p:nvPr>
            <p:ph type="sldNum" sz="quarter" idx="11"/>
          </p:nvPr>
        </p:nvSpPr>
        <p:spPr/>
        <p:txBody>
          <a:bodyPr/>
          <a:lstStyle/>
          <a:p>
            <a:fld id="{09A01C0A-2BB6-49E7-91A3-DCB9F9F59583}" type="slidenum">
              <a:rPr lang="en-US" smtClean="0"/>
              <a:pPr/>
              <a:t>21</a:t>
            </a:fld>
            <a:endParaRPr lang="en-US" dirty="0"/>
          </a:p>
        </p:txBody>
      </p:sp>
      <p:sp>
        <p:nvSpPr>
          <p:cNvPr id="8" name="Title 1">
            <a:extLst>
              <a:ext uri="{FF2B5EF4-FFF2-40B4-BE49-F238E27FC236}">
                <a16:creationId xmlns:a16="http://schemas.microsoft.com/office/drawing/2014/main" id="{4D3EB56E-336B-CF98-9671-EFA09A2F82EF}"/>
              </a:ext>
            </a:extLst>
          </p:cNvPr>
          <p:cNvSpPr>
            <a:spLocks noGrp="1"/>
          </p:cNvSpPr>
          <p:nvPr>
            <p:ph type="title"/>
          </p:nvPr>
        </p:nvSpPr>
        <p:spPr>
          <a:xfrm>
            <a:off x="850168" y="876301"/>
            <a:ext cx="10122632" cy="652054"/>
          </a:xfrm>
        </p:spPr>
        <p:txBody>
          <a:bodyPr/>
          <a:lstStyle/>
          <a:p>
            <a:pPr algn="ctr"/>
            <a:r>
              <a:rPr lang="en-US" b="1" dirty="0"/>
              <a:t>Peer review Reflection</a:t>
            </a:r>
          </a:p>
        </p:txBody>
      </p:sp>
      <p:pic>
        <p:nvPicPr>
          <p:cNvPr id="10" name="Picture 9">
            <a:extLst>
              <a:ext uri="{FF2B5EF4-FFF2-40B4-BE49-F238E27FC236}">
                <a16:creationId xmlns:a16="http://schemas.microsoft.com/office/drawing/2014/main" id="{BEA1AEEC-BE64-6D2E-6032-6708CD0815E0}"/>
              </a:ext>
            </a:extLst>
          </p:cNvPr>
          <p:cNvPicPr>
            <a:picLocks noChangeAspect="1"/>
          </p:cNvPicPr>
          <p:nvPr/>
        </p:nvPicPr>
        <p:blipFill rotWithShape="1">
          <a:blip r:embed="rId2"/>
          <a:srcRect l="29524" t="40207" r="3150" b="26337"/>
          <a:stretch/>
        </p:blipFill>
        <p:spPr>
          <a:xfrm>
            <a:off x="1268098" y="2386725"/>
            <a:ext cx="9655803" cy="2697629"/>
          </a:xfrm>
          <a:prstGeom prst="rect">
            <a:avLst/>
          </a:prstGeom>
        </p:spPr>
      </p:pic>
    </p:spTree>
    <p:extLst>
      <p:ext uri="{BB962C8B-B14F-4D97-AF65-F5344CB8AC3E}">
        <p14:creationId xmlns:p14="http://schemas.microsoft.com/office/powerpoint/2010/main" val="1572098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B7B0AB-7E6D-621B-43E7-5825A6443DDF}"/>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0F17F915-9766-1FC8-98BD-D9AE3D5B2A55}"/>
              </a:ext>
            </a:extLst>
          </p:cNvPr>
          <p:cNvSpPr>
            <a:spLocks noGrp="1"/>
          </p:cNvSpPr>
          <p:nvPr>
            <p:ph type="body" idx="1"/>
          </p:nvPr>
        </p:nvSpPr>
        <p:spPr>
          <a:xfrm>
            <a:off x="855915" y="2046038"/>
            <a:ext cx="4831207" cy="4245031"/>
          </a:xfrm>
        </p:spPr>
        <p:txBody>
          <a:bodyPr/>
          <a:lstStyle/>
          <a:p>
            <a:r>
              <a:rPr lang="en-US" dirty="0"/>
              <a:t>In creating the smart traffic light prototype I was able to take the skills and lessons taught in CEIS 114 and apply them to a hand on project. I was able to set up a multi traffic light controller with a crosswalk button, emergency button, a motion sensor and LCD monitor. The skills I have learned are extremely valuable and will be applied in my future projects and career .</a:t>
            </a:r>
          </a:p>
        </p:txBody>
      </p:sp>
      <p:pic>
        <p:nvPicPr>
          <p:cNvPr id="14" name="Picture Placeholder 14" descr="White modern architecture">
            <a:extLst>
              <a:ext uri="{FF2B5EF4-FFF2-40B4-BE49-F238E27FC236}">
                <a16:creationId xmlns:a16="http://schemas.microsoft.com/office/drawing/2014/main" id="{F96F20C9-F169-573A-32C0-8FA15642A6D6}"/>
              </a:ext>
            </a:extLst>
          </p:cNvPr>
          <p:cNvPicPr>
            <a:picLocks noGrp="1" noChangeAspect="1"/>
          </p:cNvPicPr>
          <p:nvPr>
            <p:ph type="pic" sz="quarter" idx="12"/>
          </p:nvPr>
        </p:nvPicPr>
        <p:blipFill rotWithShape="1">
          <a:blip r:embed="rId3" cstate="print">
            <a:grayscl/>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p:pic>
      <p:sp>
        <p:nvSpPr>
          <p:cNvPr id="84" name="Text Placeholder 83">
            <a:extLst>
              <a:ext uri="{FF2B5EF4-FFF2-40B4-BE49-F238E27FC236}">
                <a16:creationId xmlns:a16="http://schemas.microsoft.com/office/drawing/2014/main" id="{F6A0489E-C8E2-CAE5-9FFC-28CC9E086048}"/>
              </a:ext>
            </a:extLst>
          </p:cNvPr>
          <p:cNvSpPr>
            <a:spLocks noGrp="1"/>
          </p:cNvSpPr>
          <p:nvPr>
            <p:ph type="body" sz="quarter" idx="13"/>
          </p:nvPr>
        </p:nvSpPr>
        <p:spPr/>
        <p:txBody>
          <a:bodyPr/>
          <a:lstStyle/>
          <a:p>
            <a:endParaRPr lang="en-US" dirty="0"/>
          </a:p>
        </p:txBody>
      </p:sp>
      <p:sp>
        <p:nvSpPr>
          <p:cNvPr id="85" name="Text Placeholder 84">
            <a:extLst>
              <a:ext uri="{FF2B5EF4-FFF2-40B4-BE49-F238E27FC236}">
                <a16:creationId xmlns:a16="http://schemas.microsoft.com/office/drawing/2014/main" id="{D396BF65-AA7F-3F0F-FE49-EA87C2828209}"/>
              </a:ext>
            </a:extLst>
          </p:cNvPr>
          <p:cNvSpPr>
            <a:spLocks noGrp="1"/>
          </p:cNvSpPr>
          <p:nvPr>
            <p:ph type="body" sz="quarter" idx="14"/>
          </p:nvPr>
        </p:nvSpPr>
        <p:spPr/>
        <p:txBody>
          <a:bodyPr/>
          <a:lstStyle/>
          <a:p>
            <a:endParaRPr lang="en-US" dirty="0"/>
          </a:p>
        </p:txBody>
      </p:sp>
      <p:sp>
        <p:nvSpPr>
          <p:cNvPr id="2" name="Footer Placeholder 1">
            <a:extLst>
              <a:ext uri="{FF2B5EF4-FFF2-40B4-BE49-F238E27FC236}">
                <a16:creationId xmlns:a16="http://schemas.microsoft.com/office/drawing/2014/main" id="{EB4325A5-D39C-C1D3-2E04-F741DCBB2B59}"/>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DE6C7ECE-6B8F-A6C6-C92D-4C1BB62455B0}"/>
              </a:ext>
            </a:extLst>
          </p:cNvPr>
          <p:cNvSpPr>
            <a:spLocks noGrp="1"/>
          </p:cNvSpPr>
          <p:nvPr>
            <p:ph type="sldNum" sz="quarter" idx="11"/>
          </p:nvPr>
        </p:nvSpPr>
        <p:spPr/>
        <p:txBody>
          <a:bodyPr/>
          <a:lstStyle/>
          <a:p>
            <a:fld id="{09A01C0A-2BB6-49E7-91A3-DCB9F9F59583}" type="slidenum">
              <a:rPr lang="en-US" smtClean="0"/>
              <a:pPr/>
              <a:t>22</a:t>
            </a:fld>
            <a:endParaRPr lang="en-US" dirty="0"/>
          </a:p>
        </p:txBody>
      </p:sp>
    </p:spTree>
    <p:extLst>
      <p:ext uri="{BB962C8B-B14F-4D97-AF65-F5344CB8AC3E}">
        <p14:creationId xmlns:p14="http://schemas.microsoft.com/office/powerpoint/2010/main" val="4278401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4098B-89D5-F78E-19F1-CA9B4F3FC23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2C186A1-DD04-4220-7B72-EC0B7E623E97}"/>
              </a:ext>
            </a:extLst>
          </p:cNvPr>
          <p:cNvSpPr>
            <a:spLocks noGrp="1"/>
          </p:cNvSpPr>
          <p:nvPr>
            <p:ph sz="half" idx="2"/>
          </p:nvPr>
        </p:nvSpPr>
        <p:spPr/>
        <p:txBody>
          <a:bodyPr/>
          <a:lstStyle/>
          <a:p>
            <a:r>
              <a:rPr lang="en-US" dirty="0"/>
              <a:t>CEIS 114 lectures</a:t>
            </a:r>
          </a:p>
          <a:p>
            <a:r>
              <a:rPr lang="en-US" dirty="0"/>
              <a:t>CEIS 114 modules </a:t>
            </a:r>
          </a:p>
          <a:p>
            <a:r>
              <a:rPr lang="en-US" dirty="0"/>
              <a:t>Professor </a:t>
            </a:r>
            <a:r>
              <a:rPr lang="en-US" dirty="0" err="1"/>
              <a:t>Muqri</a:t>
            </a:r>
            <a:endParaRPr lang="en-US" dirty="0"/>
          </a:p>
        </p:txBody>
      </p:sp>
      <p:sp>
        <p:nvSpPr>
          <p:cNvPr id="4" name="Footer Placeholder 3">
            <a:extLst>
              <a:ext uri="{FF2B5EF4-FFF2-40B4-BE49-F238E27FC236}">
                <a16:creationId xmlns:a16="http://schemas.microsoft.com/office/drawing/2014/main" id="{78EEA30B-1D03-B935-9D0A-A39584FC0F76}"/>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CE754848-6EF0-B9D2-50E5-CFFBC622B311}"/>
              </a:ext>
            </a:extLst>
          </p:cNvPr>
          <p:cNvSpPr>
            <a:spLocks noGrp="1"/>
          </p:cNvSpPr>
          <p:nvPr>
            <p:ph type="sldNum" sz="quarter" idx="11"/>
          </p:nvPr>
        </p:nvSpPr>
        <p:spPr/>
        <p:txBody>
          <a:bodyPr/>
          <a:lstStyle/>
          <a:p>
            <a:fld id="{09A01C0A-2BB6-49E7-91A3-DCB9F9F59583}" type="slidenum">
              <a:rPr lang="en-US" smtClean="0"/>
              <a:pPr/>
              <a:t>23</a:t>
            </a:fld>
            <a:endParaRPr lang="en-US" dirty="0"/>
          </a:p>
        </p:txBody>
      </p:sp>
    </p:spTree>
    <p:extLst>
      <p:ext uri="{BB962C8B-B14F-4D97-AF65-F5344CB8AC3E}">
        <p14:creationId xmlns:p14="http://schemas.microsoft.com/office/powerpoint/2010/main" val="1499605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A12F8-DD2F-AE73-677F-D5310D6D52B5}"/>
              </a:ext>
            </a:extLst>
          </p:cNvPr>
          <p:cNvSpPr>
            <a:spLocks noGrp="1"/>
          </p:cNvSpPr>
          <p:nvPr>
            <p:ph type="title"/>
          </p:nvPr>
        </p:nvSpPr>
        <p:spPr/>
        <p:txBody>
          <a:bodyPr/>
          <a:lstStyle/>
          <a:p>
            <a:r>
              <a:rPr lang="en-US" dirty="0"/>
              <a:t>THANK YOU</a:t>
            </a:r>
          </a:p>
        </p:txBody>
      </p:sp>
      <p:sp>
        <p:nvSpPr>
          <p:cNvPr id="15" name="Text Placeholder 14">
            <a:extLst>
              <a:ext uri="{FF2B5EF4-FFF2-40B4-BE49-F238E27FC236}">
                <a16:creationId xmlns:a16="http://schemas.microsoft.com/office/drawing/2014/main" id="{791AF693-3675-52A5-9E8E-C071048A1A4D}"/>
              </a:ext>
            </a:extLst>
          </p:cNvPr>
          <p:cNvSpPr>
            <a:spLocks noGrp="1"/>
          </p:cNvSpPr>
          <p:nvPr>
            <p:ph type="body" idx="1"/>
          </p:nvPr>
        </p:nvSpPr>
        <p:spPr/>
        <p:txBody>
          <a:bodyPr/>
          <a:lstStyle/>
          <a:p>
            <a:r>
              <a:rPr lang="en-US" dirty="0"/>
              <a:t>Danyella Nieto</a:t>
            </a:r>
          </a:p>
          <a:p>
            <a:r>
              <a:rPr lang="en-US" dirty="0"/>
              <a:t>dnieto4@my.devry.edu</a:t>
            </a:r>
          </a:p>
          <a:p>
            <a:r>
              <a:rPr lang="en-US" b="0" i="0" dirty="0">
                <a:solidFill>
                  <a:srgbClr val="444444"/>
                </a:solidFill>
                <a:effectLst/>
                <a:latin typeface="Arial" panose="020B0604020202020204" pitchFamily="34" charset="0"/>
              </a:rPr>
              <a:t>https://dnieto47.wixsite.com/danyella-s-technical</a:t>
            </a:r>
            <a:endParaRPr lang="en-US" dirty="0"/>
          </a:p>
          <a:p>
            <a:endParaRPr lang="en-US" dirty="0"/>
          </a:p>
        </p:txBody>
      </p:sp>
      <p:sp>
        <p:nvSpPr>
          <p:cNvPr id="3" name="Footer Placeholder 2">
            <a:extLst>
              <a:ext uri="{FF2B5EF4-FFF2-40B4-BE49-F238E27FC236}">
                <a16:creationId xmlns:a16="http://schemas.microsoft.com/office/drawing/2014/main" id="{30B35086-0CC9-27F6-6E0B-D4F2AD6181E0}"/>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CC8A5661-D5F1-FE42-FC42-CC2D27E7AA8D}"/>
              </a:ext>
            </a:extLst>
          </p:cNvPr>
          <p:cNvSpPr>
            <a:spLocks noGrp="1"/>
          </p:cNvSpPr>
          <p:nvPr>
            <p:ph type="sldNum" sz="quarter" idx="11"/>
          </p:nvPr>
        </p:nvSpPr>
        <p:spPr/>
        <p:txBody>
          <a:bodyPr/>
          <a:lstStyle/>
          <a:p>
            <a:fld id="{09A01C0A-2BB6-49E7-91A3-DCB9F9F59583}" type="slidenum">
              <a:rPr lang="en-US" smtClean="0"/>
              <a:pPr/>
              <a:t>24</a:t>
            </a:fld>
            <a:endParaRPr lang="en-US" dirty="0"/>
          </a:p>
        </p:txBody>
      </p:sp>
    </p:spTree>
    <p:extLst>
      <p:ext uri="{BB962C8B-B14F-4D97-AF65-F5344CB8AC3E}">
        <p14:creationId xmlns:p14="http://schemas.microsoft.com/office/powerpoint/2010/main" val="102378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52655-72F7-26B4-5DA5-07E2346C179C}"/>
              </a:ext>
            </a:extLst>
          </p:cNvPr>
          <p:cNvSpPr>
            <a:spLocks noGrp="1"/>
          </p:cNvSpPr>
          <p:nvPr>
            <p:ph type="title"/>
          </p:nvPr>
        </p:nvSpPr>
        <p:spPr/>
        <p:txBody>
          <a:bodyPr/>
          <a:lstStyle/>
          <a:p>
            <a:r>
              <a:rPr lang="en-US" dirty="0">
                <a:solidFill>
                  <a:schemeClr val="bg1"/>
                </a:solidFill>
              </a:rPr>
              <a:t>INTRO</a:t>
            </a:r>
          </a:p>
        </p:txBody>
      </p:sp>
      <p:pic>
        <p:nvPicPr>
          <p:cNvPr id="15" name="Picture Placeholder 14" descr="White modern architecture">
            <a:extLst>
              <a:ext uri="{FF2B5EF4-FFF2-40B4-BE49-F238E27FC236}">
                <a16:creationId xmlns:a16="http://schemas.microsoft.com/office/drawing/2014/main" id="{6D77A1A7-7876-7DF9-AF3A-C47588011CB8}"/>
              </a:ext>
            </a:extLst>
          </p:cNvPr>
          <p:cNvPicPr>
            <a:picLocks noGrp="1" noChangeAspect="1"/>
          </p:cNvPicPr>
          <p:nvPr>
            <p:ph type="pic" sz="quarter" idx="11"/>
          </p:nvPr>
        </p:nvPicPr>
        <p:blipFill rotWithShape="1">
          <a:blip r:embed="rId2" cstate="print">
            <a:grayscl/>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C8FC01B0-7BC5-5869-A281-EF11B59BA8A0}"/>
              </a:ext>
            </a:extLst>
          </p:cNvPr>
          <p:cNvSpPr>
            <a:spLocks noGrp="1"/>
          </p:cNvSpPr>
          <p:nvPr>
            <p:ph type="body" idx="1"/>
          </p:nvPr>
        </p:nvSpPr>
        <p:spPr/>
        <p:txBody>
          <a:bodyPr/>
          <a:lstStyle/>
          <a:p>
            <a:r>
              <a:rPr lang="en-US" dirty="0"/>
              <a:t>In CEIS114 we were introduced to the different types of circuits, currents and connections and those elements play their part in microprocessors and the importance of resistors in the function of devices. The knowledge from these topics played a crucial role in creating a smart traffic light prototype. </a:t>
            </a:r>
          </a:p>
        </p:txBody>
      </p:sp>
      <p:sp>
        <p:nvSpPr>
          <p:cNvPr id="11" name="Footer Placeholder 10">
            <a:extLst>
              <a:ext uri="{FF2B5EF4-FFF2-40B4-BE49-F238E27FC236}">
                <a16:creationId xmlns:a16="http://schemas.microsoft.com/office/drawing/2014/main" id="{32E16497-4AD4-29BC-9602-2FDFDA688E0A}"/>
              </a:ext>
            </a:extLst>
          </p:cNvPr>
          <p:cNvSpPr>
            <a:spLocks noGrp="1"/>
          </p:cNvSpPr>
          <p:nvPr>
            <p:ph type="ftr" sz="quarter" idx="12"/>
          </p:nvPr>
        </p:nvSpPr>
        <p:spPr/>
        <p:txBody>
          <a:bodyPr/>
          <a:lstStyle/>
          <a:p>
            <a:r>
              <a:rPr lang="en-US" dirty="0"/>
              <a:t>Smart traffic light</a:t>
            </a:r>
          </a:p>
        </p:txBody>
      </p:sp>
      <p:sp>
        <p:nvSpPr>
          <p:cNvPr id="12" name="Slide Number Placeholder 11">
            <a:extLst>
              <a:ext uri="{FF2B5EF4-FFF2-40B4-BE49-F238E27FC236}">
                <a16:creationId xmlns:a16="http://schemas.microsoft.com/office/drawing/2014/main" id="{5A2D1EE3-10BA-7879-1DC3-ACF7D44361DC}"/>
              </a:ext>
            </a:extLst>
          </p:cNvPr>
          <p:cNvSpPr>
            <a:spLocks noGrp="1"/>
          </p:cNvSpPr>
          <p:nvPr>
            <p:ph type="sldNum" sz="quarter" idx="13"/>
          </p:nvPr>
        </p:nvSpPr>
        <p:spPr/>
        <p:txBody>
          <a:bodyPr/>
          <a:lstStyle/>
          <a:p>
            <a:fld id="{09A01C0A-2BB6-49E7-91A3-DCB9F9F59583}" type="slidenum">
              <a:rPr lang="en-US" smtClean="0"/>
              <a:pPr/>
              <a:t>3</a:t>
            </a:fld>
            <a:endParaRPr lang="en-US" dirty="0"/>
          </a:p>
        </p:txBody>
      </p:sp>
    </p:spTree>
    <p:extLst>
      <p:ext uri="{BB962C8B-B14F-4D97-AF65-F5344CB8AC3E}">
        <p14:creationId xmlns:p14="http://schemas.microsoft.com/office/powerpoint/2010/main" val="612500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p:txBody>
          <a:bodyPr/>
          <a:lstStyle/>
          <a:p>
            <a:r>
              <a:rPr lang="en-US" dirty="0"/>
              <a:t>Challenges</a:t>
            </a:r>
          </a:p>
        </p:txBody>
      </p:sp>
      <p:sp>
        <p:nvSpPr>
          <p:cNvPr id="5" name="Subtitle 4">
            <a:extLst>
              <a:ext uri="{FF2B5EF4-FFF2-40B4-BE49-F238E27FC236}">
                <a16:creationId xmlns:a16="http://schemas.microsoft.com/office/drawing/2014/main" id="{0E8B56C7-C38F-E96E-3C19-8ACF8AF9E716}"/>
              </a:ext>
            </a:extLst>
          </p:cNvPr>
          <p:cNvSpPr>
            <a:spLocks noGrp="1"/>
          </p:cNvSpPr>
          <p:nvPr>
            <p:ph type="subTitle" idx="1"/>
          </p:nvPr>
        </p:nvSpPr>
        <p:spPr/>
        <p:txBody>
          <a:bodyPr/>
          <a:lstStyle/>
          <a:p>
            <a:r>
              <a:rPr lang="en-US" dirty="0"/>
              <a:t>Faulty wires and equipment, securing wiring, ensuring the code functions properly</a:t>
            </a:r>
          </a:p>
        </p:txBody>
      </p:sp>
      <p:sp>
        <p:nvSpPr>
          <p:cNvPr id="7" name="Footer Placeholder 6">
            <a:extLst>
              <a:ext uri="{FF2B5EF4-FFF2-40B4-BE49-F238E27FC236}">
                <a16:creationId xmlns:a16="http://schemas.microsoft.com/office/drawing/2014/main" id="{440E13AC-B5E7-B132-0EB7-541E53B3DA90}"/>
              </a:ext>
            </a:extLst>
          </p:cNvPr>
          <p:cNvSpPr>
            <a:spLocks noGrp="1"/>
          </p:cNvSpPr>
          <p:nvPr>
            <p:ph type="ftr" sz="quarter" idx="10"/>
          </p:nvPr>
        </p:nvSpPr>
        <p:spPr/>
        <p:txBody>
          <a:bodyPr/>
          <a:lstStyle/>
          <a:p>
            <a:r>
              <a:rPr lang="en-US" dirty="0"/>
              <a:t>Smart traffic light</a:t>
            </a:r>
          </a:p>
        </p:txBody>
      </p:sp>
      <p:sp>
        <p:nvSpPr>
          <p:cNvPr id="8" name="Slide Number Placeholder 7">
            <a:extLst>
              <a:ext uri="{FF2B5EF4-FFF2-40B4-BE49-F238E27FC236}">
                <a16:creationId xmlns:a16="http://schemas.microsoft.com/office/drawing/2014/main" id="{126E68C1-1703-73CF-D4D8-D10C96073FA1}"/>
              </a:ext>
            </a:extLst>
          </p:cNvPr>
          <p:cNvSpPr>
            <a:spLocks noGrp="1"/>
          </p:cNvSpPr>
          <p:nvPr>
            <p:ph type="sldNum" sz="quarter" idx="11"/>
          </p:nvPr>
        </p:nvSpPr>
        <p:spPr/>
        <p:txBody>
          <a:bodyPr/>
          <a:lstStyle/>
          <a:p>
            <a:fld id="{09A01C0A-2BB6-49E7-91A3-DCB9F9F59583}" type="slidenum">
              <a:rPr lang="en-US" smtClean="0"/>
              <a:pPr/>
              <a:t>4</a:t>
            </a:fld>
            <a:endParaRPr lang="en-US" dirty="0"/>
          </a:p>
        </p:txBody>
      </p:sp>
    </p:spTree>
    <p:extLst>
      <p:ext uri="{BB962C8B-B14F-4D97-AF65-F5344CB8AC3E}">
        <p14:creationId xmlns:p14="http://schemas.microsoft.com/office/powerpoint/2010/main" val="2521615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8CC3-7107-300E-F28E-20A5D6EB0AFE}"/>
              </a:ext>
            </a:extLst>
          </p:cNvPr>
          <p:cNvSpPr>
            <a:spLocks noGrp="1"/>
          </p:cNvSpPr>
          <p:nvPr>
            <p:ph type="title"/>
          </p:nvPr>
        </p:nvSpPr>
        <p:spPr/>
        <p:txBody>
          <a:bodyPr/>
          <a:lstStyle/>
          <a:p>
            <a:r>
              <a:rPr lang="en-US" dirty="0"/>
              <a:t>Career skills</a:t>
            </a:r>
          </a:p>
        </p:txBody>
      </p:sp>
      <p:sp>
        <p:nvSpPr>
          <p:cNvPr id="6" name="Footer Placeholder 5">
            <a:extLst>
              <a:ext uri="{FF2B5EF4-FFF2-40B4-BE49-F238E27FC236}">
                <a16:creationId xmlns:a16="http://schemas.microsoft.com/office/drawing/2014/main" id="{2DC2019C-5BC9-A628-7DDB-469DAE4B64DE}"/>
              </a:ext>
            </a:extLst>
          </p:cNvPr>
          <p:cNvSpPr>
            <a:spLocks noGrp="1"/>
          </p:cNvSpPr>
          <p:nvPr>
            <p:ph type="ftr" sz="quarter" idx="10"/>
          </p:nvPr>
        </p:nvSpPr>
        <p:spPr/>
        <p:txBody>
          <a:bodyPr/>
          <a:lstStyle/>
          <a:p>
            <a:r>
              <a:rPr lang="en-US" dirty="0"/>
              <a:t>Smart traffic light</a:t>
            </a:r>
          </a:p>
        </p:txBody>
      </p:sp>
      <p:sp>
        <p:nvSpPr>
          <p:cNvPr id="7" name="Slide Number Placeholder 6">
            <a:extLst>
              <a:ext uri="{FF2B5EF4-FFF2-40B4-BE49-F238E27FC236}">
                <a16:creationId xmlns:a16="http://schemas.microsoft.com/office/drawing/2014/main" id="{3BB68C79-AE91-FF3F-0612-FC961FFD311B}"/>
              </a:ext>
            </a:extLst>
          </p:cNvPr>
          <p:cNvSpPr>
            <a:spLocks noGrp="1"/>
          </p:cNvSpPr>
          <p:nvPr>
            <p:ph type="sldNum" sz="quarter" idx="11"/>
          </p:nvPr>
        </p:nvSpPr>
        <p:spPr/>
        <p:txBody>
          <a:bodyPr/>
          <a:lstStyle/>
          <a:p>
            <a:fld id="{09A01C0A-2BB6-49E7-91A3-DCB9F9F59583}" type="slidenum">
              <a:rPr lang="en-US" smtClean="0"/>
              <a:pPr/>
              <a:t>5</a:t>
            </a:fld>
            <a:endParaRPr lang="en-US" dirty="0"/>
          </a:p>
        </p:txBody>
      </p:sp>
      <p:sp>
        <p:nvSpPr>
          <p:cNvPr id="5" name="Content Placeholder 4">
            <a:extLst>
              <a:ext uri="{FF2B5EF4-FFF2-40B4-BE49-F238E27FC236}">
                <a16:creationId xmlns:a16="http://schemas.microsoft.com/office/drawing/2014/main" id="{0800A44D-33AE-EE6D-1704-0807CE730A2E}"/>
              </a:ext>
            </a:extLst>
          </p:cNvPr>
          <p:cNvSpPr>
            <a:spLocks noGrp="1"/>
          </p:cNvSpPr>
          <p:nvPr>
            <p:ph sz="half" idx="2"/>
          </p:nvPr>
        </p:nvSpPr>
        <p:spPr/>
        <p:txBody>
          <a:bodyPr/>
          <a:lstStyle/>
          <a:p>
            <a:r>
              <a:rPr lang="en-US" dirty="0"/>
              <a:t>Creating complete circuits, utilizing materials with needed voltage for your project, using OSI layer model, trouble shooting</a:t>
            </a:r>
          </a:p>
        </p:txBody>
      </p:sp>
    </p:spTree>
    <p:extLst>
      <p:ext uri="{BB962C8B-B14F-4D97-AF65-F5344CB8AC3E}">
        <p14:creationId xmlns:p14="http://schemas.microsoft.com/office/powerpoint/2010/main" val="1643288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656A71C0-3B42-35AC-B2B7-6A108044BE29}"/>
              </a:ext>
            </a:extLst>
          </p:cNvPr>
          <p:cNvSpPr>
            <a:spLocks noGrp="1"/>
          </p:cNvSpPr>
          <p:nvPr>
            <p:ph type="ftr" sz="quarter" idx="33"/>
          </p:nvPr>
        </p:nvSpPr>
        <p:spPr/>
        <p:txBody>
          <a:bodyPr/>
          <a:lstStyle/>
          <a:p>
            <a:r>
              <a:rPr lang="en-US" dirty="0"/>
              <a:t>Smart traffic light</a:t>
            </a:r>
          </a:p>
        </p:txBody>
      </p:sp>
      <p:sp>
        <p:nvSpPr>
          <p:cNvPr id="34" name="Slide Number Placeholder 33">
            <a:extLst>
              <a:ext uri="{FF2B5EF4-FFF2-40B4-BE49-F238E27FC236}">
                <a16:creationId xmlns:a16="http://schemas.microsoft.com/office/drawing/2014/main" id="{EC120403-BB88-8260-B7C0-B7F016EC53E4}"/>
              </a:ext>
            </a:extLst>
          </p:cNvPr>
          <p:cNvSpPr>
            <a:spLocks noGrp="1"/>
          </p:cNvSpPr>
          <p:nvPr>
            <p:ph type="sldNum" sz="quarter" idx="34"/>
          </p:nvPr>
        </p:nvSpPr>
        <p:spPr/>
        <p:txBody>
          <a:bodyPr/>
          <a:lstStyle/>
          <a:p>
            <a:fld id="{09A01C0A-2BB6-49E7-91A3-DCB9F9F59583}" type="slidenum">
              <a:rPr lang="en-US" smtClean="0"/>
              <a:pPr/>
              <a:t>6</a:t>
            </a:fld>
            <a:endParaRPr lang="en-US" dirty="0"/>
          </a:p>
        </p:txBody>
      </p:sp>
      <p:sp>
        <p:nvSpPr>
          <p:cNvPr id="7" name="Title 6">
            <a:extLst>
              <a:ext uri="{FF2B5EF4-FFF2-40B4-BE49-F238E27FC236}">
                <a16:creationId xmlns:a16="http://schemas.microsoft.com/office/drawing/2014/main" id="{CD4C0508-0F7D-5634-EC39-F1507199A110}"/>
              </a:ext>
            </a:extLst>
          </p:cNvPr>
          <p:cNvSpPr>
            <a:spLocks noGrp="1"/>
          </p:cNvSpPr>
          <p:nvPr>
            <p:ph type="title"/>
          </p:nvPr>
        </p:nvSpPr>
        <p:spPr>
          <a:xfrm>
            <a:off x="208430" y="1217518"/>
            <a:ext cx="5079130" cy="652054"/>
          </a:xfrm>
        </p:spPr>
        <p:txBody>
          <a:bodyPr/>
          <a:lstStyle/>
          <a:p>
            <a:r>
              <a:rPr lang="en-US" dirty="0"/>
              <a:t>Inventory </a:t>
            </a:r>
          </a:p>
        </p:txBody>
      </p:sp>
      <p:pic>
        <p:nvPicPr>
          <p:cNvPr id="29" name="Picture Placeholder 3" descr="A picture containing text&#10;&#10;Description automatically generated">
            <a:extLst>
              <a:ext uri="{FF2B5EF4-FFF2-40B4-BE49-F238E27FC236}">
                <a16:creationId xmlns:a16="http://schemas.microsoft.com/office/drawing/2014/main" id="{0DB0DFB8-5B15-1487-70E5-CD73283BBD09}"/>
              </a:ext>
            </a:extLst>
          </p:cNvPr>
          <p:cNvPicPr>
            <a:picLocks noChangeAspect="1"/>
          </p:cNvPicPr>
          <p:nvPr/>
        </p:nvPicPr>
        <p:blipFill rotWithShape="1">
          <a:blip r:embed="rId3">
            <a:extLst>
              <a:ext uri="{28A0092B-C50C-407E-A947-70E740481C1C}">
                <a14:useLocalDpi xmlns:a14="http://schemas.microsoft.com/office/drawing/2010/main" val="0"/>
              </a:ext>
            </a:extLst>
          </a:blip>
          <a:srcRect l="11292" t="4456" r="6693" b="643"/>
          <a:stretch/>
        </p:blipFill>
        <p:spPr>
          <a:xfrm>
            <a:off x="5515430" y="796033"/>
            <a:ext cx="5836782" cy="5065017"/>
          </a:xfrm>
          <a:prstGeom prst="rect">
            <a:avLst/>
          </a:prstGeom>
        </p:spPr>
      </p:pic>
      <p:sp>
        <p:nvSpPr>
          <p:cNvPr id="31" name="TextBox 30">
            <a:extLst>
              <a:ext uri="{FF2B5EF4-FFF2-40B4-BE49-F238E27FC236}">
                <a16:creationId xmlns:a16="http://schemas.microsoft.com/office/drawing/2014/main" id="{6D3F3F61-17CC-9958-DDB7-1D3837D5E172}"/>
              </a:ext>
            </a:extLst>
          </p:cNvPr>
          <p:cNvSpPr txBox="1"/>
          <p:nvPr/>
        </p:nvSpPr>
        <p:spPr>
          <a:xfrm>
            <a:off x="450164" y="2729132"/>
            <a:ext cx="7019779" cy="2585323"/>
          </a:xfrm>
          <a:prstGeom prst="rect">
            <a:avLst/>
          </a:prstGeom>
          <a:noFill/>
        </p:spPr>
        <p:txBody>
          <a:bodyPr wrap="square">
            <a:spAutoFit/>
          </a:bodyPr>
          <a:lstStyle/>
          <a:p>
            <a:pPr lvl="0"/>
            <a:r>
              <a:rPr lang="en-US" dirty="0"/>
              <a:t>ESP 32 Board</a:t>
            </a:r>
          </a:p>
          <a:p>
            <a:pPr lvl="0"/>
            <a:r>
              <a:rPr lang="en-US" dirty="0"/>
              <a:t>Colored LEDs: Red, Yellow, Green, and Blue</a:t>
            </a:r>
          </a:p>
          <a:p>
            <a:pPr lvl="0"/>
            <a:r>
              <a:rPr lang="en-US" dirty="0"/>
              <a:t>Wires</a:t>
            </a:r>
          </a:p>
          <a:p>
            <a:pPr lvl="0"/>
            <a:r>
              <a:rPr lang="en-US" dirty="0"/>
              <a:t>Breadboard(s)</a:t>
            </a:r>
          </a:p>
          <a:p>
            <a:pPr lvl="0"/>
            <a:r>
              <a:rPr lang="en-US" dirty="0"/>
              <a:t>LCD Unit with I2C Adapter</a:t>
            </a:r>
          </a:p>
          <a:p>
            <a:pPr lvl="0"/>
            <a:r>
              <a:rPr lang="en-US" dirty="0"/>
              <a:t>Active Buzzer</a:t>
            </a:r>
          </a:p>
          <a:p>
            <a:pPr lvl="0"/>
            <a:r>
              <a:rPr lang="en-US" dirty="0"/>
              <a:t>Mini Router </a:t>
            </a:r>
          </a:p>
          <a:p>
            <a:pPr lvl="0"/>
            <a:r>
              <a:rPr lang="en-US" dirty="0"/>
              <a:t>Push Button(s) </a:t>
            </a:r>
          </a:p>
          <a:p>
            <a:pPr lvl="0"/>
            <a:r>
              <a:rPr lang="en-US" dirty="0"/>
              <a:t>PIR Motion Sensor</a:t>
            </a:r>
          </a:p>
        </p:txBody>
      </p:sp>
    </p:spTree>
    <p:extLst>
      <p:ext uri="{BB962C8B-B14F-4D97-AF65-F5344CB8AC3E}">
        <p14:creationId xmlns:p14="http://schemas.microsoft.com/office/powerpoint/2010/main" val="272150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CA03-4DF3-5CE5-36C9-B1F4D1364397}"/>
              </a:ext>
            </a:extLst>
          </p:cNvPr>
          <p:cNvSpPr>
            <a:spLocks noGrp="1"/>
          </p:cNvSpPr>
          <p:nvPr>
            <p:ph type="title"/>
          </p:nvPr>
        </p:nvSpPr>
        <p:spPr/>
        <p:txBody>
          <a:bodyPr/>
          <a:lstStyle/>
          <a:p>
            <a:r>
              <a:rPr lang="en-US" sz="3600" dirty="0"/>
              <a:t>ESP32</a:t>
            </a:r>
            <a:endParaRPr lang="en-US" dirty="0"/>
          </a:p>
        </p:txBody>
      </p:sp>
      <p:sp>
        <p:nvSpPr>
          <p:cNvPr id="4" name="Footer Placeholder 3">
            <a:extLst>
              <a:ext uri="{FF2B5EF4-FFF2-40B4-BE49-F238E27FC236}">
                <a16:creationId xmlns:a16="http://schemas.microsoft.com/office/drawing/2014/main" id="{9F367E16-2986-642E-C352-131C4E90E213}"/>
              </a:ext>
            </a:extLst>
          </p:cNvPr>
          <p:cNvSpPr>
            <a:spLocks noGrp="1"/>
          </p:cNvSpPr>
          <p:nvPr>
            <p:ph type="ftr" sz="quarter" idx="10"/>
          </p:nvPr>
        </p:nvSpPr>
        <p:spPr/>
        <p:txBody>
          <a:bodyPr/>
          <a:lstStyle/>
          <a:p>
            <a:r>
              <a:rPr lang="en-US" dirty="0"/>
              <a:t>Smart traffic light</a:t>
            </a:r>
          </a:p>
        </p:txBody>
      </p:sp>
      <p:sp>
        <p:nvSpPr>
          <p:cNvPr id="5" name="Slide Number Placeholder 4">
            <a:extLst>
              <a:ext uri="{FF2B5EF4-FFF2-40B4-BE49-F238E27FC236}">
                <a16:creationId xmlns:a16="http://schemas.microsoft.com/office/drawing/2014/main" id="{CA575117-D65B-81CB-6A01-47C2A075B5BA}"/>
              </a:ext>
            </a:extLst>
          </p:cNvPr>
          <p:cNvSpPr>
            <a:spLocks noGrp="1"/>
          </p:cNvSpPr>
          <p:nvPr>
            <p:ph type="sldNum" sz="quarter" idx="11"/>
          </p:nvPr>
        </p:nvSpPr>
        <p:spPr/>
        <p:txBody>
          <a:bodyPr/>
          <a:lstStyle/>
          <a:p>
            <a:fld id="{09A01C0A-2BB6-49E7-91A3-DCB9F9F59583}" type="slidenum">
              <a:rPr lang="en-US" smtClean="0"/>
              <a:pPr/>
              <a:t>7</a:t>
            </a:fld>
            <a:endParaRPr lang="en-US" dirty="0"/>
          </a:p>
        </p:txBody>
      </p:sp>
      <p:sp>
        <p:nvSpPr>
          <p:cNvPr id="10" name="TextBox 9">
            <a:extLst>
              <a:ext uri="{FF2B5EF4-FFF2-40B4-BE49-F238E27FC236}">
                <a16:creationId xmlns:a16="http://schemas.microsoft.com/office/drawing/2014/main" id="{C39129D8-5843-CAFA-6E9D-8CA0686DA65F}"/>
              </a:ext>
            </a:extLst>
          </p:cNvPr>
          <p:cNvSpPr txBox="1"/>
          <p:nvPr/>
        </p:nvSpPr>
        <p:spPr>
          <a:xfrm>
            <a:off x="456272" y="3145535"/>
            <a:ext cx="6105378" cy="369332"/>
          </a:xfrm>
          <a:prstGeom prst="rect">
            <a:avLst/>
          </a:prstGeom>
          <a:noFill/>
        </p:spPr>
        <p:txBody>
          <a:bodyPr wrap="square">
            <a:spAutoFit/>
          </a:bodyPr>
          <a:lstStyle/>
          <a:p>
            <a:r>
              <a:rPr lang="en-US" dirty="0"/>
              <a:t>Microcontroller mounted and powered ON</a:t>
            </a:r>
          </a:p>
        </p:txBody>
      </p:sp>
      <p:pic>
        <p:nvPicPr>
          <p:cNvPr id="11" name="Picture Placeholder 3">
            <a:extLst>
              <a:ext uri="{FF2B5EF4-FFF2-40B4-BE49-F238E27FC236}">
                <a16:creationId xmlns:a16="http://schemas.microsoft.com/office/drawing/2014/main" id="{5204069F-59E3-A1FF-2E85-EE16A44F739F}"/>
              </a:ext>
            </a:extLst>
          </p:cNvPr>
          <p:cNvPicPr>
            <a:picLocks noChangeAspect="1"/>
          </p:cNvPicPr>
          <p:nvPr/>
        </p:nvPicPr>
        <p:blipFill>
          <a:blip r:embed="rId2">
            <a:extLst>
              <a:ext uri="{28A0092B-C50C-407E-A947-70E740481C1C}">
                <a14:useLocalDpi xmlns:a14="http://schemas.microsoft.com/office/drawing/2010/main" val="0"/>
              </a:ext>
            </a:extLst>
          </a:blip>
          <a:srcRect t="19831" b="19831"/>
          <a:stretch>
            <a:fillRect/>
          </a:stretch>
        </p:blipFill>
        <p:spPr>
          <a:xfrm>
            <a:off x="5173789" y="1700908"/>
            <a:ext cx="6634163" cy="4873625"/>
          </a:xfrm>
          <a:prstGeom prst="rect">
            <a:avLst/>
          </a:prstGeom>
        </p:spPr>
      </p:pic>
    </p:spTree>
    <p:extLst>
      <p:ext uri="{BB962C8B-B14F-4D97-AF65-F5344CB8AC3E}">
        <p14:creationId xmlns:p14="http://schemas.microsoft.com/office/powerpoint/2010/main" val="3818623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965A-65C5-ADFE-3ACC-35A2C3374A8F}"/>
              </a:ext>
            </a:extLst>
          </p:cNvPr>
          <p:cNvSpPr>
            <a:spLocks noGrp="1"/>
          </p:cNvSpPr>
          <p:nvPr>
            <p:ph type="title"/>
          </p:nvPr>
        </p:nvSpPr>
        <p:spPr/>
        <p:txBody>
          <a:bodyPr/>
          <a:lstStyle/>
          <a:p>
            <a:r>
              <a:rPr lang="en-US" b="1" dirty="0"/>
              <a:t>Creating the Traffic Controller</a:t>
            </a:r>
            <a:br>
              <a:rPr lang="en-US" dirty="0"/>
            </a:br>
            <a:endParaRPr lang="en-US" dirty="0"/>
          </a:p>
        </p:txBody>
      </p:sp>
      <p:sp>
        <p:nvSpPr>
          <p:cNvPr id="3" name="Picture Placeholder 2">
            <a:extLst>
              <a:ext uri="{FF2B5EF4-FFF2-40B4-BE49-F238E27FC236}">
                <a16:creationId xmlns:a16="http://schemas.microsoft.com/office/drawing/2014/main" id="{A7036CCE-440D-4B97-C5A2-8D14D846A3F4}"/>
              </a:ext>
            </a:extLst>
          </p:cNvPr>
          <p:cNvSpPr>
            <a:spLocks noGrp="1"/>
          </p:cNvSpPr>
          <p:nvPr>
            <p:ph type="pic" sz="quarter" idx="32"/>
          </p:nvPr>
        </p:nvSpPr>
        <p:spPr/>
      </p:sp>
      <p:sp>
        <p:nvSpPr>
          <p:cNvPr id="4" name="Subtitle 3">
            <a:extLst>
              <a:ext uri="{FF2B5EF4-FFF2-40B4-BE49-F238E27FC236}">
                <a16:creationId xmlns:a16="http://schemas.microsoft.com/office/drawing/2014/main" id="{6BC93E14-5AEE-7A08-B4FA-EC32F076101A}"/>
              </a:ext>
            </a:extLst>
          </p:cNvPr>
          <p:cNvSpPr>
            <a:spLocks noGrp="1"/>
          </p:cNvSpPr>
          <p:nvPr>
            <p:ph type="subTitle" idx="1"/>
          </p:nvPr>
        </p:nvSpPr>
        <p:spPr>
          <a:xfrm>
            <a:off x="863489" y="5502135"/>
            <a:ext cx="2940863" cy="1002007"/>
          </a:xfrm>
        </p:spPr>
        <p:txBody>
          <a:bodyPr/>
          <a:lstStyle/>
          <a:p>
            <a:r>
              <a:rPr lang="en-US" sz="2000" dirty="0"/>
              <a:t>Screenshot of code in Arduino IDE</a:t>
            </a:r>
            <a:endParaRPr lang="en-US" dirty="0"/>
          </a:p>
        </p:txBody>
      </p:sp>
      <p:sp>
        <p:nvSpPr>
          <p:cNvPr id="7" name="Text Placeholder 6">
            <a:extLst>
              <a:ext uri="{FF2B5EF4-FFF2-40B4-BE49-F238E27FC236}">
                <a16:creationId xmlns:a16="http://schemas.microsoft.com/office/drawing/2014/main" id="{28954B95-8468-3E79-BAF1-5D2C211566F0}"/>
              </a:ext>
            </a:extLst>
          </p:cNvPr>
          <p:cNvSpPr>
            <a:spLocks noGrp="1"/>
          </p:cNvSpPr>
          <p:nvPr>
            <p:ph type="body" sz="quarter" idx="28"/>
          </p:nvPr>
        </p:nvSpPr>
        <p:spPr>
          <a:xfrm>
            <a:off x="4823129" y="5796618"/>
            <a:ext cx="2940864" cy="988902"/>
          </a:xfrm>
        </p:spPr>
        <p:txBody>
          <a:bodyPr/>
          <a:lstStyle/>
          <a:p>
            <a:r>
              <a:rPr lang="en-US" sz="2000" dirty="0">
                <a:cs typeface="+mj-cs"/>
              </a:rPr>
              <a:t>Picture of circuit with working LEDs</a:t>
            </a:r>
            <a:endParaRPr lang="en-US" sz="2000" dirty="0"/>
          </a:p>
          <a:p>
            <a:endParaRPr lang="en-US" dirty="0"/>
          </a:p>
        </p:txBody>
      </p:sp>
      <p:sp>
        <p:nvSpPr>
          <p:cNvPr id="8" name="Content Placeholder 7">
            <a:extLst>
              <a:ext uri="{FF2B5EF4-FFF2-40B4-BE49-F238E27FC236}">
                <a16:creationId xmlns:a16="http://schemas.microsoft.com/office/drawing/2014/main" id="{A43BA792-8664-1DD5-A8CB-773E92D78F7A}"/>
              </a:ext>
            </a:extLst>
          </p:cNvPr>
          <p:cNvSpPr>
            <a:spLocks noGrp="1"/>
          </p:cNvSpPr>
          <p:nvPr>
            <p:ph idx="12"/>
          </p:nvPr>
        </p:nvSpPr>
        <p:spPr>
          <a:xfrm>
            <a:off x="7555010" y="5028740"/>
            <a:ext cx="2944737" cy="2284667"/>
          </a:xfrm>
        </p:spPr>
        <p:txBody>
          <a:bodyPr/>
          <a:lstStyle/>
          <a:p>
            <a:pPr indent="-228600" algn="r">
              <a:buFont typeface="Arial" panose="020B0604020202020204" pitchFamily="34" charset="0"/>
              <a:buChar char="•"/>
            </a:pPr>
            <a:r>
              <a:rPr lang="en-US" sz="1400" dirty="0"/>
              <a:t>ESP 32 Board</a:t>
            </a:r>
          </a:p>
          <a:p>
            <a:pPr indent="-228600" algn="r">
              <a:buFont typeface="Arial" panose="020B0604020202020204" pitchFamily="34" charset="0"/>
              <a:buChar char="•"/>
            </a:pPr>
            <a:r>
              <a:rPr lang="en-US" sz="1400" dirty="0"/>
              <a:t>Colored LEDs: Red, Yellow and Green</a:t>
            </a:r>
          </a:p>
          <a:p>
            <a:pPr indent="-228600" algn="r">
              <a:buFont typeface="Arial" panose="020B0604020202020204" pitchFamily="34" charset="0"/>
              <a:buChar char="•"/>
            </a:pPr>
            <a:r>
              <a:rPr lang="en-US" sz="1400" dirty="0"/>
              <a:t>Wires</a:t>
            </a:r>
          </a:p>
          <a:p>
            <a:pPr indent="-228600" algn="r">
              <a:buFont typeface="Arial" panose="020B0604020202020204" pitchFamily="34" charset="0"/>
              <a:buChar char="•"/>
            </a:pPr>
            <a:r>
              <a:rPr lang="en-US" sz="1400" dirty="0"/>
              <a:t>Breadboard</a:t>
            </a:r>
          </a:p>
          <a:p>
            <a:endParaRPr lang="en-US" dirty="0"/>
          </a:p>
        </p:txBody>
      </p:sp>
      <p:sp>
        <p:nvSpPr>
          <p:cNvPr id="12" name="Footer Placeholder 11">
            <a:extLst>
              <a:ext uri="{FF2B5EF4-FFF2-40B4-BE49-F238E27FC236}">
                <a16:creationId xmlns:a16="http://schemas.microsoft.com/office/drawing/2014/main" id="{3097B069-7309-9D83-AB1C-E82CD79C8976}"/>
              </a:ext>
            </a:extLst>
          </p:cNvPr>
          <p:cNvSpPr>
            <a:spLocks noGrp="1"/>
          </p:cNvSpPr>
          <p:nvPr>
            <p:ph type="ftr" sz="quarter" idx="33"/>
          </p:nvPr>
        </p:nvSpPr>
        <p:spPr/>
        <p:txBody>
          <a:bodyPr/>
          <a:lstStyle/>
          <a:p>
            <a:r>
              <a:rPr lang="en-US" dirty="0"/>
              <a:t>Smart traffic light</a:t>
            </a:r>
          </a:p>
        </p:txBody>
      </p:sp>
      <p:sp>
        <p:nvSpPr>
          <p:cNvPr id="13" name="Slide Number Placeholder 12">
            <a:extLst>
              <a:ext uri="{FF2B5EF4-FFF2-40B4-BE49-F238E27FC236}">
                <a16:creationId xmlns:a16="http://schemas.microsoft.com/office/drawing/2014/main" id="{609E41F5-E978-DE3B-5224-D42146D91DC7}"/>
              </a:ext>
            </a:extLst>
          </p:cNvPr>
          <p:cNvSpPr>
            <a:spLocks noGrp="1"/>
          </p:cNvSpPr>
          <p:nvPr>
            <p:ph type="sldNum" sz="quarter" idx="34"/>
          </p:nvPr>
        </p:nvSpPr>
        <p:spPr/>
        <p:txBody>
          <a:bodyPr/>
          <a:lstStyle/>
          <a:p>
            <a:fld id="{09A01C0A-2BB6-49E7-91A3-DCB9F9F59583}" type="slidenum">
              <a:rPr lang="en-US" smtClean="0"/>
              <a:pPr/>
              <a:t>8</a:t>
            </a:fld>
            <a:endParaRPr lang="en-US" dirty="0"/>
          </a:p>
        </p:txBody>
      </p:sp>
      <p:pic>
        <p:nvPicPr>
          <p:cNvPr id="14" name="Picture Placeholder 13" descr="A picture containing fabric&#10;&#10;Description automatically generated">
            <a:extLst>
              <a:ext uri="{FF2B5EF4-FFF2-40B4-BE49-F238E27FC236}">
                <a16:creationId xmlns:a16="http://schemas.microsoft.com/office/drawing/2014/main" id="{4BE83839-4E03-2680-B2FE-7D8464A8BFFF}"/>
              </a:ext>
            </a:extLst>
          </p:cNvPr>
          <p:cNvPicPr>
            <a:picLocks noGrp="1" noChangeAspect="1"/>
          </p:cNvPicPr>
          <p:nvPr>
            <p:ph type="pic" sz="quarter" idx="30"/>
          </p:nvPr>
        </p:nvPicPr>
        <p:blipFill rotWithShape="1">
          <a:blip r:embed="rId2">
            <a:extLst>
              <a:ext uri="{28A0092B-C50C-407E-A947-70E740481C1C}">
                <a14:useLocalDpi xmlns:a14="http://schemas.microsoft.com/office/drawing/2010/main" val="0"/>
              </a:ext>
            </a:extLst>
          </a:blip>
          <a:srcRect l="16501" r="16501"/>
          <a:stretch/>
        </p:blipFill>
        <p:spPr>
          <a:xfrm rot="5400000">
            <a:off x="4678192" y="1213789"/>
            <a:ext cx="3826412" cy="4283472"/>
          </a:xfrm>
          <a:prstGeom prst="rect">
            <a:avLst/>
          </a:prstGeom>
        </p:spPr>
      </p:pic>
      <p:pic>
        <p:nvPicPr>
          <p:cNvPr id="15" name="Picture Placeholder 4" descr="A picture containing fabric&#10;&#10;Description automatically generated">
            <a:extLst>
              <a:ext uri="{FF2B5EF4-FFF2-40B4-BE49-F238E27FC236}">
                <a16:creationId xmlns:a16="http://schemas.microsoft.com/office/drawing/2014/main" id="{06E0610F-15C2-114B-5393-ABB9A6110AE4}"/>
              </a:ext>
            </a:extLst>
          </p:cNvPr>
          <p:cNvPicPr>
            <a:picLocks noGrp="1" noChangeAspect="1"/>
          </p:cNvPicPr>
          <p:nvPr>
            <p:ph type="pic" sz="quarter" idx="31"/>
          </p:nvPr>
        </p:nvPicPr>
        <p:blipFill rotWithShape="1">
          <a:blip r:embed="rId3">
            <a:extLst>
              <a:ext uri="{28A0092B-C50C-407E-A947-70E740481C1C}">
                <a14:useLocalDpi xmlns:a14="http://schemas.microsoft.com/office/drawing/2010/main" val="0"/>
              </a:ext>
            </a:extLst>
          </a:blip>
          <a:srcRect l="16553" r="16553"/>
          <a:stretch/>
        </p:blipFill>
        <p:spPr>
          <a:xfrm rot="5400000">
            <a:off x="8285501" y="1214440"/>
            <a:ext cx="3589659" cy="4024604"/>
          </a:xfrm>
          <a:prstGeom prst="rect">
            <a:avLst/>
          </a:prstGeom>
        </p:spPr>
      </p:pic>
      <p:pic>
        <p:nvPicPr>
          <p:cNvPr id="16" name="Picture Placeholder 4" descr="Text&#10;&#10;Description automatically generated">
            <a:extLst>
              <a:ext uri="{FF2B5EF4-FFF2-40B4-BE49-F238E27FC236}">
                <a16:creationId xmlns:a16="http://schemas.microsoft.com/office/drawing/2014/main" id="{66DE2AEF-974D-85E1-2310-9F6B8E46BD9F}"/>
              </a:ext>
            </a:extLst>
          </p:cNvPr>
          <p:cNvPicPr>
            <a:picLocks noChangeAspect="1"/>
          </p:cNvPicPr>
          <p:nvPr/>
        </p:nvPicPr>
        <p:blipFill rotWithShape="1">
          <a:blip r:embed="rId4">
            <a:extLst>
              <a:ext uri="{28A0092B-C50C-407E-A947-70E740481C1C}">
                <a14:useLocalDpi xmlns:a14="http://schemas.microsoft.com/office/drawing/2010/main" val="0"/>
              </a:ext>
            </a:extLst>
          </a:blip>
          <a:srcRect l="-478" t="10842" r="50570" b="20818"/>
          <a:stretch/>
        </p:blipFill>
        <p:spPr>
          <a:xfrm>
            <a:off x="23110" y="1442319"/>
            <a:ext cx="4970100" cy="3826412"/>
          </a:xfrm>
          <a:prstGeom prst="rect">
            <a:avLst/>
          </a:prstGeom>
        </p:spPr>
      </p:pic>
    </p:spTree>
    <p:extLst>
      <p:ext uri="{BB962C8B-B14F-4D97-AF65-F5344CB8AC3E}">
        <p14:creationId xmlns:p14="http://schemas.microsoft.com/office/powerpoint/2010/main" val="30894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4" descr="Text&#10;&#10;Description automatically generated">
            <a:extLst>
              <a:ext uri="{FF2B5EF4-FFF2-40B4-BE49-F238E27FC236}">
                <a16:creationId xmlns:a16="http://schemas.microsoft.com/office/drawing/2014/main" id="{DF02B383-C3F6-A7BC-4AD6-66E95B32253A}"/>
              </a:ext>
            </a:extLst>
          </p:cNvPr>
          <p:cNvPicPr>
            <a:picLocks noChangeAspect="1"/>
          </p:cNvPicPr>
          <p:nvPr/>
        </p:nvPicPr>
        <p:blipFill rotWithShape="1">
          <a:blip r:embed="rId2">
            <a:extLst>
              <a:ext uri="{28A0092B-C50C-407E-A947-70E740481C1C}">
                <a14:useLocalDpi xmlns:a14="http://schemas.microsoft.com/office/drawing/2010/main" val="0"/>
              </a:ext>
            </a:extLst>
          </a:blip>
          <a:srcRect l="-476" t="-33" r="46383" b="33"/>
          <a:stretch/>
        </p:blipFill>
        <p:spPr>
          <a:xfrm>
            <a:off x="-13339" y="-182880"/>
            <a:ext cx="6242050" cy="6855778"/>
          </a:xfrm>
          <a:prstGeom prst="rect">
            <a:avLst/>
          </a:prstGeom>
        </p:spPr>
      </p:pic>
      <p:sp>
        <p:nvSpPr>
          <p:cNvPr id="5" name="Text Placeholder 4">
            <a:extLst>
              <a:ext uri="{FF2B5EF4-FFF2-40B4-BE49-F238E27FC236}">
                <a16:creationId xmlns:a16="http://schemas.microsoft.com/office/drawing/2014/main" id="{59A3EF4B-AC43-DE12-CD9D-F378AE62430D}"/>
              </a:ext>
            </a:extLst>
          </p:cNvPr>
          <p:cNvSpPr>
            <a:spLocks noGrp="1"/>
          </p:cNvSpPr>
          <p:nvPr>
            <p:ph type="body" sz="quarter" idx="13"/>
          </p:nvPr>
        </p:nvSpPr>
        <p:spPr/>
        <p:txBody>
          <a:bodyPr/>
          <a:lstStyle/>
          <a:p>
            <a:endParaRPr lang="en-US" dirty="0"/>
          </a:p>
        </p:txBody>
      </p:sp>
      <p:sp>
        <p:nvSpPr>
          <p:cNvPr id="6" name="Text Placeholder 5">
            <a:extLst>
              <a:ext uri="{FF2B5EF4-FFF2-40B4-BE49-F238E27FC236}">
                <a16:creationId xmlns:a16="http://schemas.microsoft.com/office/drawing/2014/main" id="{3660EC3D-9A44-2F0D-1B92-CA00A0E8DF4D}"/>
              </a:ext>
            </a:extLst>
          </p:cNvPr>
          <p:cNvSpPr>
            <a:spLocks noGrp="1"/>
          </p:cNvSpPr>
          <p:nvPr>
            <p:ph type="body" sz="quarter" idx="14"/>
          </p:nvPr>
        </p:nvSpPr>
        <p:spPr/>
        <p:txBody>
          <a:bodyPr/>
          <a:lstStyle/>
          <a:p>
            <a:endParaRPr lang="en-US"/>
          </a:p>
        </p:txBody>
      </p:sp>
      <p:sp>
        <p:nvSpPr>
          <p:cNvPr id="7" name="Footer Placeholder 6">
            <a:extLst>
              <a:ext uri="{FF2B5EF4-FFF2-40B4-BE49-F238E27FC236}">
                <a16:creationId xmlns:a16="http://schemas.microsoft.com/office/drawing/2014/main" id="{2AA62E09-92E4-2E8B-F4B5-4ABDA9335151}"/>
              </a:ext>
            </a:extLst>
          </p:cNvPr>
          <p:cNvSpPr>
            <a:spLocks noGrp="1"/>
          </p:cNvSpPr>
          <p:nvPr>
            <p:ph type="ftr" sz="quarter" idx="10"/>
          </p:nvPr>
        </p:nvSpPr>
        <p:spPr/>
        <p:txBody>
          <a:bodyPr/>
          <a:lstStyle/>
          <a:p>
            <a:r>
              <a:rPr lang="en-US" dirty="0"/>
              <a:t>Smart traffic light</a:t>
            </a:r>
          </a:p>
        </p:txBody>
      </p:sp>
      <p:sp>
        <p:nvSpPr>
          <p:cNvPr id="8" name="Slide Number Placeholder 7">
            <a:extLst>
              <a:ext uri="{FF2B5EF4-FFF2-40B4-BE49-F238E27FC236}">
                <a16:creationId xmlns:a16="http://schemas.microsoft.com/office/drawing/2014/main" id="{67AECA12-8C0E-3C55-2095-464477266AEA}"/>
              </a:ext>
            </a:extLst>
          </p:cNvPr>
          <p:cNvSpPr>
            <a:spLocks noGrp="1"/>
          </p:cNvSpPr>
          <p:nvPr>
            <p:ph type="sldNum" sz="quarter" idx="11"/>
          </p:nvPr>
        </p:nvSpPr>
        <p:spPr/>
        <p:txBody>
          <a:bodyPr/>
          <a:lstStyle/>
          <a:p>
            <a:fld id="{09A01C0A-2BB6-49E7-91A3-DCB9F9F59583}" type="slidenum">
              <a:rPr lang="en-US" smtClean="0"/>
              <a:pPr/>
              <a:t>9</a:t>
            </a:fld>
            <a:endParaRPr lang="en-US" dirty="0"/>
          </a:p>
        </p:txBody>
      </p:sp>
      <p:sp>
        <p:nvSpPr>
          <p:cNvPr id="12" name="Text Placeholder 3">
            <a:extLst>
              <a:ext uri="{FF2B5EF4-FFF2-40B4-BE49-F238E27FC236}">
                <a16:creationId xmlns:a16="http://schemas.microsoft.com/office/drawing/2014/main" id="{F0F6B093-381C-307E-064E-0F3FF68FAC35}"/>
              </a:ext>
            </a:extLst>
          </p:cNvPr>
          <p:cNvSpPr txBox="1">
            <a:spLocks/>
          </p:cNvSpPr>
          <p:nvPr/>
        </p:nvSpPr>
        <p:spPr>
          <a:xfrm>
            <a:off x="9132141" y="182263"/>
            <a:ext cx="3200900" cy="3062746"/>
          </a:xfrm>
          <a:prstGeom prst="rect">
            <a:avLst/>
          </a:prstGeom>
          <a:solidFill>
            <a:srgbClr val="80FBE5">
              <a:alpha val="49000"/>
            </a:srgbClr>
          </a:solidFill>
        </p:spPr>
        <p:txBody>
          <a:bodyPr vert="horz" lIns="91440" tIns="45720" rIns="91440" bIns="45720" rtlCol="0" anchor="ctr">
            <a:normAutofit/>
          </a:bodyPr>
          <a:lstStyle>
            <a:lvl1pPr marL="0" indent="0" algn="l" defTabSz="914400" rtl="0" eaLnBrk="1" latinLnBrk="0" hangingPunct="1">
              <a:lnSpc>
                <a:spcPct val="150000"/>
              </a:lnSpc>
              <a:spcBef>
                <a:spcPts val="1000"/>
              </a:spcBef>
              <a:buFontTx/>
              <a:buNone/>
              <a:defRPr sz="24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Picture of circuit with working LEDs</a:t>
            </a:r>
          </a:p>
          <a:p>
            <a:r>
              <a:rPr lang="en-US" sz="1800" dirty="0"/>
              <a:t>Screenshot of code in Arduino IDE</a:t>
            </a:r>
            <a:endParaRPr lang="en-US" sz="1400" dirty="0"/>
          </a:p>
        </p:txBody>
      </p:sp>
      <p:pic>
        <p:nvPicPr>
          <p:cNvPr id="13" name="Picture Placeholder 4" descr="A picture containing text&#10;&#10;Description automatically generated">
            <a:extLst>
              <a:ext uri="{FF2B5EF4-FFF2-40B4-BE49-F238E27FC236}">
                <a16:creationId xmlns:a16="http://schemas.microsoft.com/office/drawing/2014/main" id="{BDFFD632-8236-E751-0372-773ABBCA7D85}"/>
              </a:ext>
            </a:extLst>
          </p:cNvPr>
          <p:cNvPicPr>
            <a:picLocks noChangeAspect="1"/>
          </p:cNvPicPr>
          <p:nvPr/>
        </p:nvPicPr>
        <p:blipFill rotWithShape="1">
          <a:blip r:embed="rId3">
            <a:extLst>
              <a:ext uri="{28A0092B-C50C-407E-A947-70E740481C1C}">
                <a14:useLocalDpi xmlns:a14="http://schemas.microsoft.com/office/drawing/2010/main" val="0"/>
              </a:ext>
            </a:extLst>
          </a:blip>
          <a:srcRect l="33419" t="7660" b="33617"/>
          <a:stretch/>
        </p:blipFill>
        <p:spPr>
          <a:xfrm>
            <a:off x="6327773" y="3247570"/>
            <a:ext cx="5458570" cy="3610430"/>
          </a:xfrm>
          <a:prstGeom prst="rect">
            <a:avLst/>
          </a:prstGeom>
        </p:spPr>
      </p:pic>
      <p:sp>
        <p:nvSpPr>
          <p:cNvPr id="2" name="Title 1">
            <a:extLst>
              <a:ext uri="{FF2B5EF4-FFF2-40B4-BE49-F238E27FC236}">
                <a16:creationId xmlns:a16="http://schemas.microsoft.com/office/drawing/2014/main" id="{A74EC88F-4951-09EF-4A7D-BAC964A8FAA6}"/>
              </a:ext>
            </a:extLst>
          </p:cNvPr>
          <p:cNvSpPr>
            <a:spLocks noGrp="1"/>
          </p:cNvSpPr>
          <p:nvPr>
            <p:ph type="title"/>
          </p:nvPr>
        </p:nvSpPr>
        <p:spPr>
          <a:xfrm>
            <a:off x="5326432" y="339942"/>
            <a:ext cx="4572427" cy="3089058"/>
          </a:xfrm>
        </p:spPr>
        <p:txBody>
          <a:bodyPr/>
          <a:lstStyle/>
          <a:p>
            <a:br>
              <a:rPr lang="en-US" dirty="0"/>
            </a:br>
            <a:r>
              <a:rPr lang="en-US" dirty="0"/>
              <a:t>Creating a </a:t>
            </a:r>
            <a:br>
              <a:rPr lang="en-US" dirty="0"/>
            </a:br>
            <a:r>
              <a:rPr lang="en-US" dirty="0"/>
              <a:t>Multiple </a:t>
            </a:r>
            <a:br>
              <a:rPr lang="en-US" dirty="0"/>
            </a:br>
            <a:r>
              <a:rPr lang="en-US" dirty="0"/>
              <a:t>Traffic Light Controller</a:t>
            </a:r>
            <a:br>
              <a:rPr lang="en-US" dirty="0"/>
            </a:br>
            <a:endParaRPr lang="en-US" dirty="0"/>
          </a:p>
        </p:txBody>
      </p:sp>
    </p:spTree>
    <p:extLst>
      <p:ext uri="{BB962C8B-B14F-4D97-AF65-F5344CB8AC3E}">
        <p14:creationId xmlns:p14="http://schemas.microsoft.com/office/powerpoint/2010/main" val="3240263693"/>
      </p:ext>
    </p:extLst>
  </p:cSld>
  <p:clrMapOvr>
    <a:masterClrMapping/>
  </p:clrMapOvr>
</p:sld>
</file>

<file path=ppt/theme/theme1.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051434_Win32.potx" id="{7B2D7B8E-2D47-4BF1-BC40-B568BA0D280C}" vid="{D2030841-31B0-48F6-B8F7-9C53FB3093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Light modernist presentation</Template>
  <TotalTime>168</TotalTime>
  <Words>547</Words>
  <Application>Microsoft Office PowerPoint</Application>
  <PresentationFormat>Widescreen</PresentationFormat>
  <Paragraphs>119</Paragraphs>
  <Slides>24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Black</vt:lpstr>
      <vt:lpstr>Avenir Next LT Pro</vt:lpstr>
      <vt:lpstr>Calibri</vt:lpstr>
      <vt:lpstr>Office Theme</vt:lpstr>
      <vt:lpstr>Smart Traffic light </vt:lpstr>
      <vt:lpstr>Breakdown</vt:lpstr>
      <vt:lpstr>INTRO</vt:lpstr>
      <vt:lpstr>Challenges</vt:lpstr>
      <vt:lpstr>Career skills</vt:lpstr>
      <vt:lpstr>Inventory </vt:lpstr>
      <vt:lpstr>ESP32</vt:lpstr>
      <vt:lpstr>Creating the Traffic Controller </vt:lpstr>
      <vt:lpstr> Creating a  Multiple  Traffic Light Controller </vt:lpstr>
      <vt:lpstr>Creating a Multiple Traffic Light Controller with a Cross Walk </vt:lpstr>
      <vt:lpstr>Screenshot of Serial Monitor in Arduino IDE</vt:lpstr>
      <vt:lpstr>Screenshot of code in Arduino IDE</vt:lpstr>
      <vt:lpstr>Creating a Multiple Traffic Light Controller with a Cross Walk  and an Emergency Buzzer </vt:lpstr>
      <vt:lpstr>PowerPoint Presentation</vt:lpstr>
      <vt:lpstr>Screenshot of Serial Monitor in Arduino IDE</vt:lpstr>
      <vt:lpstr>Screenshot of code in Arduino IDE</vt:lpstr>
      <vt:lpstr>Creating a Multiple Traffic Light Controller with a Cross Walk and an Emergency Buzzer with SMART sensor </vt:lpstr>
      <vt:lpstr>Screenshot of Serial Monitor in Arduino IDE</vt:lpstr>
      <vt:lpstr>Screenshot of code in Arduino IDE</vt:lpstr>
      <vt:lpstr>Peer review</vt:lpstr>
      <vt:lpstr>Peer review Reflection</vt:lpstr>
      <vt:lpstr>SUMMARY</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Danyella Nieto</dc:creator>
  <cp:lastModifiedBy>Danyella Nieto</cp:lastModifiedBy>
  <cp:revision>1</cp:revision>
  <dcterms:created xsi:type="dcterms:W3CDTF">2023-02-22T22:03:45Z</dcterms:created>
  <dcterms:modified xsi:type="dcterms:W3CDTF">2023-02-25T00:52:16Z</dcterms:modified>
</cp:coreProperties>
</file>